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56" r:id="rId4"/>
    <p:sldMasterId id="2147484016" r:id="rId5"/>
    <p:sldMasterId id="2147484046" r:id="rId6"/>
    <p:sldMasterId id="2147484058" r:id="rId7"/>
    <p:sldMasterId id="2147484029" r:id="rId8"/>
    <p:sldMasterId id="2147484077" r:id="rId9"/>
  </p:sldMasterIdLst>
  <p:notesMasterIdLst>
    <p:notesMasterId r:id="rId28"/>
  </p:notesMasterIdLst>
  <p:handoutMasterIdLst>
    <p:handoutMasterId r:id="rId29"/>
  </p:handoutMasterIdLst>
  <p:sldIdLst>
    <p:sldId id="256" r:id="rId10"/>
    <p:sldId id="513" r:id="rId11"/>
    <p:sldId id="493" r:id="rId12"/>
    <p:sldId id="508" r:id="rId13"/>
    <p:sldId id="507" r:id="rId14"/>
    <p:sldId id="506" r:id="rId15"/>
    <p:sldId id="505" r:id="rId16"/>
    <p:sldId id="503" r:id="rId17"/>
    <p:sldId id="504" r:id="rId18"/>
    <p:sldId id="509" r:id="rId19"/>
    <p:sldId id="514" r:id="rId20"/>
    <p:sldId id="498" r:id="rId21"/>
    <p:sldId id="512" r:id="rId22"/>
    <p:sldId id="497" r:id="rId23"/>
    <p:sldId id="484" r:id="rId24"/>
    <p:sldId id="330" r:id="rId25"/>
    <p:sldId id="483" r:id="rId26"/>
    <p:sldId id="298" r:id="rId27"/>
  </p:sldIdLst>
  <p:sldSz cx="9144000" cy="6858000" type="screen4x3"/>
  <p:notesSz cx="7010400" cy="9296400"/>
  <p:defaultTextStyle>
    <a:defPPr>
      <a:defRPr lang="en-US"/>
    </a:defPPr>
    <a:lvl1pPr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sz="2000" kern="1200">
        <a:solidFill>
          <a:srgbClr val="545555"/>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rgbClr val="545555"/>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gan, Marilyn S." initials="DMS" lastIdx="1" clrIdx="0">
    <p:extLst>
      <p:ext uri="{19B8F6BF-5375-455C-9EA6-DF929625EA0E}">
        <p15:presenceInfo xmlns:p15="http://schemas.microsoft.com/office/powerpoint/2012/main" userId="S::MSDogan@sba.gov::61772183-33f1-4cc5-8337-bf4abdebb97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8F8F8"/>
    <a:srgbClr val="000000"/>
    <a:srgbClr val="465CBA"/>
    <a:srgbClr val="57B6F7"/>
    <a:srgbClr val="EAEAEA"/>
    <a:srgbClr val="CCECFF"/>
    <a:srgbClr val="020202"/>
    <a:srgbClr val="1662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1FEBFD1-33D8-4E89-92B7-58163E7F590A}" v="49" dt="2020-04-09T01:46:50.9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36"/>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83" d="100"/>
          <a:sy n="83" d="100"/>
        </p:scale>
        <p:origin x="3810"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notesMaster" Target="notesMasters/notesMaster1.xml"/><Relationship Id="rId36" Type="http://schemas.microsoft.com/office/2015/10/relationships/revisionInfo" Target="revisionInfo.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commentAuthors" Target="commentAuthors.xml"/><Relationship Id="rId35" Type="http://schemas.microsoft.com/office/2016/11/relationships/changesInfo" Target="changesInfos/changesInfo1.xml"/><Relationship Id="rId8" Type="http://schemas.openxmlformats.org/officeDocument/2006/relationships/slideMaster" Target="slideMasters/slideMaster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mie Clendenning" userId="a068e781-0d81-4fb6-bd19-f1ae16e64a00" providerId="ADAL" clId="{D41122CB-6DB2-4D1D-8A1D-56587447DF23}"/>
    <pc:docChg chg="undo custSel addSld delSld modSld sldOrd">
      <pc:chgData name="Tammie Clendenning" userId="a068e781-0d81-4fb6-bd19-f1ae16e64a00" providerId="ADAL" clId="{D41122CB-6DB2-4D1D-8A1D-56587447DF23}" dt="2020-04-09T02:12:31.504" v="919" actId="2696"/>
      <pc:docMkLst>
        <pc:docMk/>
      </pc:docMkLst>
      <pc:sldChg chg="del">
        <pc:chgData name="Tammie Clendenning" userId="a068e781-0d81-4fb6-bd19-f1ae16e64a00" providerId="ADAL" clId="{D41122CB-6DB2-4D1D-8A1D-56587447DF23}" dt="2020-04-08T23:22:56.999" v="50" actId="2696"/>
        <pc:sldMkLst>
          <pc:docMk/>
          <pc:sldMk cId="1887347459" sldId="414"/>
        </pc:sldMkLst>
      </pc:sldChg>
      <pc:sldChg chg="del">
        <pc:chgData name="Tammie Clendenning" userId="a068e781-0d81-4fb6-bd19-f1ae16e64a00" providerId="ADAL" clId="{D41122CB-6DB2-4D1D-8A1D-56587447DF23}" dt="2020-04-08T23:22:43.982" v="46" actId="2696"/>
        <pc:sldMkLst>
          <pc:docMk/>
          <pc:sldMk cId="305008" sldId="415"/>
        </pc:sldMkLst>
      </pc:sldChg>
      <pc:sldChg chg="del">
        <pc:chgData name="Tammie Clendenning" userId="a068e781-0d81-4fb6-bd19-f1ae16e64a00" providerId="ADAL" clId="{D41122CB-6DB2-4D1D-8A1D-56587447DF23}" dt="2020-04-08T23:22:53.944" v="49" actId="2696"/>
        <pc:sldMkLst>
          <pc:docMk/>
          <pc:sldMk cId="903983906" sldId="419"/>
        </pc:sldMkLst>
      </pc:sldChg>
      <pc:sldChg chg="del">
        <pc:chgData name="Tammie Clendenning" userId="a068e781-0d81-4fb6-bd19-f1ae16e64a00" providerId="ADAL" clId="{D41122CB-6DB2-4D1D-8A1D-56587447DF23}" dt="2020-04-08T23:23:09.721" v="52" actId="2696"/>
        <pc:sldMkLst>
          <pc:docMk/>
          <pc:sldMk cId="4083971859" sldId="431"/>
        </pc:sldMkLst>
      </pc:sldChg>
      <pc:sldChg chg="del">
        <pc:chgData name="Tammie Clendenning" userId="a068e781-0d81-4fb6-bd19-f1ae16e64a00" providerId="ADAL" clId="{D41122CB-6DB2-4D1D-8A1D-56587447DF23}" dt="2020-04-08T23:22:51.059" v="48" actId="2696"/>
        <pc:sldMkLst>
          <pc:docMk/>
          <pc:sldMk cId="1643670139" sldId="448"/>
        </pc:sldMkLst>
      </pc:sldChg>
      <pc:sldChg chg="del">
        <pc:chgData name="Tammie Clendenning" userId="a068e781-0d81-4fb6-bd19-f1ae16e64a00" providerId="ADAL" clId="{D41122CB-6DB2-4D1D-8A1D-56587447DF23}" dt="2020-04-08T23:22:47.624" v="47" actId="2696"/>
        <pc:sldMkLst>
          <pc:docMk/>
          <pc:sldMk cId="1254349204" sldId="450"/>
        </pc:sldMkLst>
      </pc:sldChg>
      <pc:sldChg chg="add del">
        <pc:chgData name="Tammie Clendenning" userId="a068e781-0d81-4fb6-bd19-f1ae16e64a00" providerId="ADAL" clId="{D41122CB-6DB2-4D1D-8A1D-56587447DF23}" dt="2020-04-09T01:36:12.509" v="746" actId="2696"/>
        <pc:sldMkLst>
          <pc:docMk/>
          <pc:sldMk cId="1779721067" sldId="453"/>
        </pc:sldMkLst>
      </pc:sldChg>
      <pc:sldChg chg="del">
        <pc:chgData name="Tammie Clendenning" userId="a068e781-0d81-4fb6-bd19-f1ae16e64a00" providerId="ADAL" clId="{D41122CB-6DB2-4D1D-8A1D-56587447DF23}" dt="2020-04-09T01:38:11.298" v="754" actId="2696"/>
        <pc:sldMkLst>
          <pc:docMk/>
          <pc:sldMk cId="2723516775" sldId="454"/>
        </pc:sldMkLst>
      </pc:sldChg>
      <pc:sldChg chg="del">
        <pc:chgData name="Tammie Clendenning" userId="a068e781-0d81-4fb6-bd19-f1ae16e64a00" providerId="ADAL" clId="{D41122CB-6DB2-4D1D-8A1D-56587447DF23}" dt="2020-04-09T01:35:47.003" v="743" actId="2696"/>
        <pc:sldMkLst>
          <pc:docMk/>
          <pc:sldMk cId="3192700960" sldId="456"/>
        </pc:sldMkLst>
      </pc:sldChg>
      <pc:sldChg chg="modSp del mod">
        <pc:chgData name="Tammie Clendenning" userId="a068e781-0d81-4fb6-bd19-f1ae16e64a00" providerId="ADAL" clId="{D41122CB-6DB2-4D1D-8A1D-56587447DF23}" dt="2020-04-09T01:30:35.039" v="527" actId="2696"/>
        <pc:sldMkLst>
          <pc:docMk/>
          <pc:sldMk cId="3996034151" sldId="458"/>
        </pc:sldMkLst>
        <pc:spChg chg="mod">
          <ac:chgData name="Tammie Clendenning" userId="a068e781-0d81-4fb6-bd19-f1ae16e64a00" providerId="ADAL" clId="{D41122CB-6DB2-4D1D-8A1D-56587447DF23}" dt="2020-04-09T01:30:15.118" v="526" actId="20577"/>
          <ac:spMkLst>
            <pc:docMk/>
            <pc:sldMk cId="3996034151" sldId="458"/>
            <ac:spMk id="2" creationId="{191B6691-24A8-43C9-8C90-6FCEA20B90E3}"/>
          </ac:spMkLst>
        </pc:spChg>
        <pc:spChg chg="mod">
          <ac:chgData name="Tammie Clendenning" userId="a068e781-0d81-4fb6-bd19-f1ae16e64a00" providerId="ADAL" clId="{D41122CB-6DB2-4D1D-8A1D-56587447DF23}" dt="2020-04-09T01:29:40.939" v="525" actId="122"/>
          <ac:spMkLst>
            <pc:docMk/>
            <pc:sldMk cId="3996034151" sldId="458"/>
            <ac:spMk id="19458" creationId="{E363EF11-9D47-4342-9124-0C228414A71D}"/>
          </ac:spMkLst>
        </pc:spChg>
      </pc:sldChg>
      <pc:sldChg chg="del">
        <pc:chgData name="Tammie Clendenning" userId="a068e781-0d81-4fb6-bd19-f1ae16e64a00" providerId="ADAL" clId="{D41122CB-6DB2-4D1D-8A1D-56587447DF23}" dt="2020-04-08T23:17:22.430" v="1" actId="2696"/>
        <pc:sldMkLst>
          <pc:docMk/>
          <pc:sldMk cId="569600100" sldId="460"/>
        </pc:sldMkLst>
      </pc:sldChg>
      <pc:sldChg chg="del">
        <pc:chgData name="Tammie Clendenning" userId="a068e781-0d81-4fb6-bd19-f1ae16e64a00" providerId="ADAL" clId="{D41122CB-6DB2-4D1D-8A1D-56587447DF23}" dt="2020-04-08T23:23:04.608" v="51" actId="2696"/>
        <pc:sldMkLst>
          <pc:docMk/>
          <pc:sldMk cId="1133754885" sldId="462"/>
        </pc:sldMkLst>
      </pc:sldChg>
      <pc:sldChg chg="ord">
        <pc:chgData name="Tammie Clendenning" userId="a068e781-0d81-4fb6-bd19-f1ae16e64a00" providerId="ADAL" clId="{D41122CB-6DB2-4D1D-8A1D-56587447DF23}" dt="2020-04-09T01:42:02.666" v="787"/>
        <pc:sldMkLst>
          <pc:docMk/>
          <pc:sldMk cId="1280443685" sldId="484"/>
        </pc:sldMkLst>
      </pc:sldChg>
      <pc:sldChg chg="del">
        <pc:chgData name="Tammie Clendenning" userId="a068e781-0d81-4fb6-bd19-f1ae16e64a00" providerId="ADAL" clId="{D41122CB-6DB2-4D1D-8A1D-56587447DF23}" dt="2020-04-09T01:36:16.533" v="747" actId="2696"/>
        <pc:sldMkLst>
          <pc:docMk/>
          <pc:sldMk cId="1659825568" sldId="485"/>
        </pc:sldMkLst>
      </pc:sldChg>
      <pc:sldChg chg="del">
        <pc:chgData name="Tammie Clendenning" userId="a068e781-0d81-4fb6-bd19-f1ae16e64a00" providerId="ADAL" clId="{D41122CB-6DB2-4D1D-8A1D-56587447DF23}" dt="2020-04-08T23:17:16.296" v="0" actId="2696"/>
        <pc:sldMkLst>
          <pc:docMk/>
          <pc:sldMk cId="3321115335" sldId="488"/>
        </pc:sldMkLst>
      </pc:sldChg>
      <pc:sldChg chg="del">
        <pc:chgData name="Tammie Clendenning" userId="a068e781-0d81-4fb6-bd19-f1ae16e64a00" providerId="ADAL" clId="{D41122CB-6DB2-4D1D-8A1D-56587447DF23}" dt="2020-04-09T01:36:22.626" v="748" actId="2696"/>
        <pc:sldMkLst>
          <pc:docMk/>
          <pc:sldMk cId="916232214" sldId="489"/>
        </pc:sldMkLst>
      </pc:sldChg>
      <pc:sldChg chg="del ord">
        <pc:chgData name="Tammie Clendenning" userId="a068e781-0d81-4fb6-bd19-f1ae16e64a00" providerId="ADAL" clId="{D41122CB-6DB2-4D1D-8A1D-56587447DF23}" dt="2020-04-09T02:10:57.152" v="916" actId="2696"/>
        <pc:sldMkLst>
          <pc:docMk/>
          <pc:sldMk cId="2911929866" sldId="491"/>
        </pc:sldMkLst>
      </pc:sldChg>
      <pc:sldChg chg="del ord">
        <pc:chgData name="Tammie Clendenning" userId="a068e781-0d81-4fb6-bd19-f1ae16e64a00" providerId="ADAL" clId="{D41122CB-6DB2-4D1D-8A1D-56587447DF23}" dt="2020-04-09T02:11:11.723" v="917" actId="2696"/>
        <pc:sldMkLst>
          <pc:docMk/>
          <pc:sldMk cId="1889671498" sldId="492"/>
        </pc:sldMkLst>
      </pc:sldChg>
      <pc:sldChg chg="modSp new mod">
        <pc:chgData name="Tammie Clendenning" userId="a068e781-0d81-4fb6-bd19-f1ae16e64a00" providerId="ADAL" clId="{D41122CB-6DB2-4D1D-8A1D-56587447DF23}" dt="2020-04-09T01:21:34.608" v="361" actId="20577"/>
        <pc:sldMkLst>
          <pc:docMk/>
          <pc:sldMk cId="3217633093" sldId="493"/>
        </pc:sldMkLst>
        <pc:spChg chg="mod">
          <ac:chgData name="Tammie Clendenning" userId="a068e781-0d81-4fb6-bd19-f1ae16e64a00" providerId="ADAL" clId="{D41122CB-6DB2-4D1D-8A1D-56587447DF23}" dt="2020-04-09T01:21:34.608" v="361" actId="20577"/>
          <ac:spMkLst>
            <pc:docMk/>
            <pc:sldMk cId="3217633093" sldId="493"/>
            <ac:spMk id="2" creationId="{BD0A4D54-CB6F-4EF4-95D7-27431FEEED4E}"/>
          </ac:spMkLst>
        </pc:spChg>
        <pc:spChg chg="mod">
          <ac:chgData name="Tammie Clendenning" userId="a068e781-0d81-4fb6-bd19-f1ae16e64a00" providerId="ADAL" clId="{D41122CB-6DB2-4D1D-8A1D-56587447DF23}" dt="2020-04-09T01:21:20.196" v="357" actId="14100"/>
          <ac:spMkLst>
            <pc:docMk/>
            <pc:sldMk cId="3217633093" sldId="493"/>
            <ac:spMk id="3" creationId="{53D2BD5B-2697-438F-8671-94DE53FAAC21}"/>
          </ac:spMkLst>
        </pc:spChg>
      </pc:sldChg>
      <pc:sldChg chg="add del">
        <pc:chgData name="Tammie Clendenning" userId="a068e781-0d81-4fb6-bd19-f1ae16e64a00" providerId="ADAL" clId="{D41122CB-6DB2-4D1D-8A1D-56587447DF23}" dt="2020-04-08T23:22:12.037" v="45" actId="2696"/>
        <pc:sldMkLst>
          <pc:docMk/>
          <pc:sldMk cId="1590005713" sldId="494"/>
        </pc:sldMkLst>
      </pc:sldChg>
      <pc:sldChg chg="add del">
        <pc:chgData name="Tammie Clendenning" userId="a068e781-0d81-4fb6-bd19-f1ae16e64a00" providerId="ADAL" clId="{D41122CB-6DB2-4D1D-8A1D-56587447DF23}" dt="2020-04-08T23:22:09.032" v="44" actId="2696"/>
        <pc:sldMkLst>
          <pc:docMk/>
          <pc:sldMk cId="3887934714" sldId="495"/>
        </pc:sldMkLst>
      </pc:sldChg>
      <pc:sldChg chg="add del">
        <pc:chgData name="Tammie Clendenning" userId="a068e781-0d81-4fb6-bd19-f1ae16e64a00" providerId="ADAL" clId="{D41122CB-6DB2-4D1D-8A1D-56587447DF23}" dt="2020-04-08T23:22:05.374" v="43" actId="2696"/>
        <pc:sldMkLst>
          <pc:docMk/>
          <pc:sldMk cId="3315751754" sldId="496"/>
        </pc:sldMkLst>
      </pc:sldChg>
      <pc:sldChg chg="addSp delSp modSp add mod ord">
        <pc:chgData name="Tammie Clendenning" userId="a068e781-0d81-4fb6-bd19-f1ae16e64a00" providerId="ADAL" clId="{D41122CB-6DB2-4D1D-8A1D-56587447DF23}" dt="2020-04-09T01:37:51.557" v="753"/>
        <pc:sldMkLst>
          <pc:docMk/>
          <pc:sldMk cId="53561742" sldId="497"/>
        </pc:sldMkLst>
        <pc:spChg chg="mod">
          <ac:chgData name="Tammie Clendenning" userId="a068e781-0d81-4fb6-bd19-f1ae16e64a00" providerId="ADAL" clId="{D41122CB-6DB2-4D1D-8A1D-56587447DF23}" dt="2020-04-09T01:11:32.317" v="142" actId="20577"/>
          <ac:spMkLst>
            <pc:docMk/>
            <pc:sldMk cId="53561742" sldId="497"/>
            <ac:spMk id="2" creationId="{BD0A4D54-CB6F-4EF4-95D7-27431FEEED4E}"/>
          </ac:spMkLst>
        </pc:spChg>
        <pc:spChg chg="mod">
          <ac:chgData name="Tammie Clendenning" userId="a068e781-0d81-4fb6-bd19-f1ae16e64a00" providerId="ADAL" clId="{D41122CB-6DB2-4D1D-8A1D-56587447DF23}" dt="2020-04-09T01:12:27.828" v="148" actId="255"/>
          <ac:spMkLst>
            <pc:docMk/>
            <pc:sldMk cId="53561742" sldId="497"/>
            <ac:spMk id="3" creationId="{53D2BD5B-2697-438F-8671-94DE53FAAC21}"/>
          </ac:spMkLst>
        </pc:spChg>
        <pc:spChg chg="add del">
          <ac:chgData name="Tammie Clendenning" userId="a068e781-0d81-4fb6-bd19-f1ae16e64a00" providerId="ADAL" clId="{D41122CB-6DB2-4D1D-8A1D-56587447DF23}" dt="2020-04-09T01:09:35.167" v="56"/>
          <ac:spMkLst>
            <pc:docMk/>
            <pc:sldMk cId="53561742" sldId="497"/>
            <ac:spMk id="6" creationId="{26CFBB5A-FCCC-440F-B44A-42353A2BEF5E}"/>
          </ac:spMkLst>
        </pc:spChg>
      </pc:sldChg>
      <pc:sldChg chg="modSp add mod ord">
        <pc:chgData name="Tammie Clendenning" userId="a068e781-0d81-4fb6-bd19-f1ae16e64a00" providerId="ADAL" clId="{D41122CB-6DB2-4D1D-8A1D-56587447DF23}" dt="2020-04-09T02:10:21.303" v="914" actId="20577"/>
        <pc:sldMkLst>
          <pc:docMk/>
          <pc:sldMk cId="783331231" sldId="498"/>
        </pc:sldMkLst>
        <pc:spChg chg="mod">
          <ac:chgData name="Tammie Clendenning" userId="a068e781-0d81-4fb6-bd19-f1ae16e64a00" providerId="ADAL" clId="{D41122CB-6DB2-4D1D-8A1D-56587447DF23}" dt="2020-04-09T02:10:21.303" v="914" actId="20577"/>
          <ac:spMkLst>
            <pc:docMk/>
            <pc:sldMk cId="783331231" sldId="498"/>
            <ac:spMk id="3" creationId="{53D2BD5B-2697-438F-8671-94DE53FAAC21}"/>
          </ac:spMkLst>
        </pc:spChg>
      </pc:sldChg>
      <pc:sldChg chg="modSp add del mod">
        <pc:chgData name="Tammie Clendenning" userId="a068e781-0d81-4fb6-bd19-f1ae16e64a00" providerId="ADAL" clId="{D41122CB-6DB2-4D1D-8A1D-56587447DF23}" dt="2020-04-09T02:11:28.064" v="918" actId="2696"/>
        <pc:sldMkLst>
          <pc:docMk/>
          <pc:sldMk cId="1073707800" sldId="499"/>
        </pc:sldMkLst>
        <pc:spChg chg="mod">
          <ac:chgData name="Tammie Clendenning" userId="a068e781-0d81-4fb6-bd19-f1ae16e64a00" providerId="ADAL" clId="{D41122CB-6DB2-4D1D-8A1D-56587447DF23}" dt="2020-04-09T01:18:12.423" v="316" actId="255"/>
          <ac:spMkLst>
            <pc:docMk/>
            <pc:sldMk cId="1073707800" sldId="499"/>
            <ac:spMk id="2" creationId="{BD0A4D54-CB6F-4EF4-95D7-27431FEEED4E}"/>
          </ac:spMkLst>
        </pc:spChg>
        <pc:spChg chg="mod">
          <ac:chgData name="Tammie Clendenning" userId="a068e781-0d81-4fb6-bd19-f1ae16e64a00" providerId="ADAL" clId="{D41122CB-6DB2-4D1D-8A1D-56587447DF23}" dt="2020-04-09T01:18:40.740" v="323" actId="27636"/>
          <ac:spMkLst>
            <pc:docMk/>
            <pc:sldMk cId="1073707800" sldId="499"/>
            <ac:spMk id="3" creationId="{53D2BD5B-2697-438F-8671-94DE53FAAC21}"/>
          </ac:spMkLst>
        </pc:spChg>
      </pc:sldChg>
      <pc:sldChg chg="modSp add del mod">
        <pc:chgData name="Tammie Clendenning" userId="a068e781-0d81-4fb6-bd19-f1ae16e64a00" providerId="ADAL" clId="{D41122CB-6DB2-4D1D-8A1D-56587447DF23}" dt="2020-04-09T02:10:54.389" v="915" actId="2696"/>
        <pc:sldMkLst>
          <pc:docMk/>
          <pc:sldMk cId="4046531734" sldId="500"/>
        </pc:sldMkLst>
        <pc:spChg chg="mod">
          <ac:chgData name="Tammie Clendenning" userId="a068e781-0d81-4fb6-bd19-f1ae16e64a00" providerId="ADAL" clId="{D41122CB-6DB2-4D1D-8A1D-56587447DF23}" dt="2020-04-09T01:15:57.338" v="237" actId="14100"/>
          <ac:spMkLst>
            <pc:docMk/>
            <pc:sldMk cId="4046531734" sldId="500"/>
            <ac:spMk id="3" creationId="{53D2BD5B-2697-438F-8671-94DE53FAAC21}"/>
          </ac:spMkLst>
        </pc:spChg>
      </pc:sldChg>
      <pc:sldChg chg="modSp add del mod ord">
        <pc:chgData name="Tammie Clendenning" userId="a068e781-0d81-4fb6-bd19-f1ae16e64a00" providerId="ADAL" clId="{D41122CB-6DB2-4D1D-8A1D-56587447DF23}" dt="2020-04-09T01:42:19.499" v="788" actId="2696"/>
        <pc:sldMkLst>
          <pc:docMk/>
          <pc:sldMk cId="4210060900" sldId="501"/>
        </pc:sldMkLst>
        <pc:spChg chg="mod">
          <ac:chgData name="Tammie Clendenning" userId="a068e781-0d81-4fb6-bd19-f1ae16e64a00" providerId="ADAL" clId="{D41122CB-6DB2-4D1D-8A1D-56587447DF23}" dt="2020-04-09T01:14:39.042" v="225" actId="20577"/>
          <ac:spMkLst>
            <pc:docMk/>
            <pc:sldMk cId="4210060900" sldId="501"/>
            <ac:spMk id="2" creationId="{BD0A4D54-CB6F-4EF4-95D7-27431FEEED4E}"/>
          </ac:spMkLst>
        </pc:spChg>
        <pc:spChg chg="mod">
          <ac:chgData name="Tammie Clendenning" userId="a068e781-0d81-4fb6-bd19-f1ae16e64a00" providerId="ADAL" clId="{D41122CB-6DB2-4D1D-8A1D-56587447DF23}" dt="2020-04-09T01:14:45.076" v="226" actId="14100"/>
          <ac:spMkLst>
            <pc:docMk/>
            <pc:sldMk cId="4210060900" sldId="501"/>
            <ac:spMk id="3" creationId="{53D2BD5B-2697-438F-8671-94DE53FAAC21}"/>
          </ac:spMkLst>
        </pc:spChg>
      </pc:sldChg>
      <pc:sldChg chg="addSp delSp modSp new del mod">
        <pc:chgData name="Tammie Clendenning" userId="a068e781-0d81-4fb6-bd19-f1ae16e64a00" providerId="ADAL" clId="{D41122CB-6DB2-4D1D-8A1D-56587447DF23}" dt="2020-04-09T01:40:37.168" v="781" actId="2696"/>
        <pc:sldMkLst>
          <pc:docMk/>
          <pc:sldMk cId="3499964260" sldId="502"/>
        </pc:sldMkLst>
        <pc:spChg chg="add del">
          <ac:chgData name="Tammie Clendenning" userId="a068e781-0d81-4fb6-bd19-f1ae16e64a00" providerId="ADAL" clId="{D41122CB-6DB2-4D1D-8A1D-56587447DF23}" dt="2020-04-09T01:17:18.443" v="242"/>
          <ac:spMkLst>
            <pc:docMk/>
            <pc:sldMk cId="3499964260" sldId="502"/>
            <ac:spMk id="2" creationId="{1C0E5CE8-05A6-4A23-A0F5-AAAFB9428348}"/>
          </ac:spMkLst>
        </pc:spChg>
        <pc:spChg chg="add mod">
          <ac:chgData name="Tammie Clendenning" userId="a068e781-0d81-4fb6-bd19-f1ae16e64a00" providerId="ADAL" clId="{D41122CB-6DB2-4D1D-8A1D-56587447DF23}" dt="2020-04-09T01:38:51.832" v="755" actId="12"/>
          <ac:spMkLst>
            <pc:docMk/>
            <pc:sldMk cId="3499964260" sldId="502"/>
            <ac:spMk id="3" creationId="{D8779C76-405A-47B6-B203-DD5F315CE8A9}"/>
          </ac:spMkLst>
        </pc:spChg>
      </pc:sldChg>
      <pc:sldChg chg="modSp add mod">
        <pc:chgData name="Tammie Clendenning" userId="a068e781-0d81-4fb6-bd19-f1ae16e64a00" providerId="ADAL" clId="{D41122CB-6DB2-4D1D-8A1D-56587447DF23}" dt="2020-04-09T01:50:40.278" v="839" actId="255"/>
        <pc:sldMkLst>
          <pc:docMk/>
          <pc:sldMk cId="1400786153" sldId="503"/>
        </pc:sldMkLst>
        <pc:spChg chg="mod">
          <ac:chgData name="Tammie Clendenning" userId="a068e781-0d81-4fb6-bd19-f1ae16e64a00" providerId="ADAL" clId="{D41122CB-6DB2-4D1D-8A1D-56587447DF23}" dt="2020-04-09T01:50:40.278" v="839" actId="255"/>
          <ac:spMkLst>
            <pc:docMk/>
            <pc:sldMk cId="1400786153" sldId="503"/>
            <ac:spMk id="3" creationId="{53D2BD5B-2697-438F-8671-94DE53FAAC21}"/>
          </ac:spMkLst>
        </pc:spChg>
      </pc:sldChg>
      <pc:sldChg chg="modSp add">
        <pc:chgData name="Tammie Clendenning" userId="a068e781-0d81-4fb6-bd19-f1ae16e64a00" providerId="ADAL" clId="{D41122CB-6DB2-4D1D-8A1D-56587447DF23}" dt="2020-04-09T01:25:14.985" v="371"/>
        <pc:sldMkLst>
          <pc:docMk/>
          <pc:sldMk cId="3263750695" sldId="504"/>
        </pc:sldMkLst>
        <pc:spChg chg="mod">
          <ac:chgData name="Tammie Clendenning" userId="a068e781-0d81-4fb6-bd19-f1ae16e64a00" providerId="ADAL" clId="{D41122CB-6DB2-4D1D-8A1D-56587447DF23}" dt="2020-04-09T01:25:14.985" v="371"/>
          <ac:spMkLst>
            <pc:docMk/>
            <pc:sldMk cId="3263750695" sldId="504"/>
            <ac:spMk id="3" creationId="{53D2BD5B-2697-438F-8671-94DE53FAAC21}"/>
          </ac:spMkLst>
        </pc:spChg>
      </pc:sldChg>
      <pc:sldChg chg="modSp add">
        <pc:chgData name="Tammie Clendenning" userId="a068e781-0d81-4fb6-bd19-f1ae16e64a00" providerId="ADAL" clId="{D41122CB-6DB2-4D1D-8A1D-56587447DF23}" dt="2020-04-09T01:23:36.168" v="366"/>
        <pc:sldMkLst>
          <pc:docMk/>
          <pc:sldMk cId="100528235" sldId="505"/>
        </pc:sldMkLst>
        <pc:spChg chg="mod">
          <ac:chgData name="Tammie Clendenning" userId="a068e781-0d81-4fb6-bd19-f1ae16e64a00" providerId="ADAL" clId="{D41122CB-6DB2-4D1D-8A1D-56587447DF23}" dt="2020-04-09T01:23:36.168" v="366"/>
          <ac:spMkLst>
            <pc:docMk/>
            <pc:sldMk cId="100528235" sldId="505"/>
            <ac:spMk id="3" creationId="{53D2BD5B-2697-438F-8671-94DE53FAAC21}"/>
          </ac:spMkLst>
        </pc:spChg>
      </pc:sldChg>
      <pc:sldChg chg="modSp add mod">
        <pc:chgData name="Tammie Clendenning" userId="a068e781-0d81-4fb6-bd19-f1ae16e64a00" providerId="ADAL" clId="{D41122CB-6DB2-4D1D-8A1D-56587447DF23}" dt="2020-04-09T01:47:59.323" v="838" actId="20577"/>
        <pc:sldMkLst>
          <pc:docMk/>
          <pc:sldMk cId="2312944833" sldId="506"/>
        </pc:sldMkLst>
        <pc:spChg chg="mod">
          <ac:chgData name="Tammie Clendenning" userId="a068e781-0d81-4fb6-bd19-f1ae16e64a00" providerId="ADAL" clId="{D41122CB-6DB2-4D1D-8A1D-56587447DF23}" dt="2020-04-09T01:47:59.323" v="838" actId="20577"/>
          <ac:spMkLst>
            <pc:docMk/>
            <pc:sldMk cId="2312944833" sldId="506"/>
            <ac:spMk id="3" creationId="{53D2BD5B-2697-438F-8671-94DE53FAAC21}"/>
          </ac:spMkLst>
        </pc:spChg>
      </pc:sldChg>
      <pc:sldChg chg="modSp add mod">
        <pc:chgData name="Tammie Clendenning" userId="a068e781-0d81-4fb6-bd19-f1ae16e64a00" providerId="ADAL" clId="{D41122CB-6DB2-4D1D-8A1D-56587447DF23}" dt="2020-04-09T01:22:47.164" v="364" actId="27636"/>
        <pc:sldMkLst>
          <pc:docMk/>
          <pc:sldMk cId="311050832" sldId="507"/>
        </pc:sldMkLst>
        <pc:spChg chg="mod">
          <ac:chgData name="Tammie Clendenning" userId="a068e781-0d81-4fb6-bd19-f1ae16e64a00" providerId="ADAL" clId="{D41122CB-6DB2-4D1D-8A1D-56587447DF23}" dt="2020-04-09T01:22:47.164" v="364" actId="27636"/>
          <ac:spMkLst>
            <pc:docMk/>
            <pc:sldMk cId="311050832" sldId="507"/>
            <ac:spMk id="3" creationId="{53D2BD5B-2697-438F-8671-94DE53FAAC21}"/>
          </ac:spMkLst>
        </pc:spChg>
      </pc:sldChg>
      <pc:sldChg chg="modSp add mod">
        <pc:chgData name="Tammie Clendenning" userId="a068e781-0d81-4fb6-bd19-f1ae16e64a00" providerId="ADAL" clId="{D41122CB-6DB2-4D1D-8A1D-56587447DF23}" dt="2020-04-09T01:44:27.469" v="795" actId="255"/>
        <pc:sldMkLst>
          <pc:docMk/>
          <pc:sldMk cId="3649664220" sldId="508"/>
        </pc:sldMkLst>
        <pc:spChg chg="mod">
          <ac:chgData name="Tammie Clendenning" userId="a068e781-0d81-4fb6-bd19-f1ae16e64a00" providerId="ADAL" clId="{D41122CB-6DB2-4D1D-8A1D-56587447DF23}" dt="2020-04-09T01:44:27.469" v="795" actId="255"/>
          <ac:spMkLst>
            <pc:docMk/>
            <pc:sldMk cId="3649664220" sldId="508"/>
            <ac:spMk id="3" creationId="{53D2BD5B-2697-438F-8671-94DE53FAAC21}"/>
          </ac:spMkLst>
        </pc:spChg>
      </pc:sldChg>
      <pc:sldChg chg="modSp add mod">
        <pc:chgData name="Tammie Clendenning" userId="a068e781-0d81-4fb6-bd19-f1ae16e64a00" providerId="ADAL" clId="{D41122CB-6DB2-4D1D-8A1D-56587447DF23}" dt="2020-04-09T02:05:06.535" v="840" actId="255"/>
        <pc:sldMkLst>
          <pc:docMk/>
          <pc:sldMk cId="1705166344" sldId="509"/>
        </pc:sldMkLst>
        <pc:spChg chg="mod">
          <ac:chgData name="Tammie Clendenning" userId="a068e781-0d81-4fb6-bd19-f1ae16e64a00" providerId="ADAL" clId="{D41122CB-6DB2-4D1D-8A1D-56587447DF23}" dt="2020-04-09T02:05:06.535" v="840" actId="255"/>
          <ac:spMkLst>
            <pc:docMk/>
            <pc:sldMk cId="1705166344" sldId="509"/>
            <ac:spMk id="3" creationId="{53D2BD5B-2697-438F-8671-94DE53FAAC21}"/>
          </ac:spMkLst>
        </pc:spChg>
      </pc:sldChg>
      <pc:sldChg chg="add del">
        <pc:chgData name="Tammie Clendenning" userId="a068e781-0d81-4fb6-bd19-f1ae16e64a00" providerId="ADAL" clId="{D41122CB-6DB2-4D1D-8A1D-56587447DF23}" dt="2020-04-09T02:12:31.504" v="919" actId="2696"/>
        <pc:sldMkLst>
          <pc:docMk/>
          <pc:sldMk cId="3976332352" sldId="510"/>
        </pc:sldMkLst>
      </pc:sldChg>
      <pc:sldChg chg="modSp add del">
        <pc:chgData name="Tammie Clendenning" userId="a068e781-0d81-4fb6-bd19-f1ae16e64a00" providerId="ADAL" clId="{D41122CB-6DB2-4D1D-8A1D-56587447DF23}" dt="2020-04-09T02:05:58.150" v="841" actId="2696"/>
        <pc:sldMkLst>
          <pc:docMk/>
          <pc:sldMk cId="3393816040" sldId="511"/>
        </pc:sldMkLst>
        <pc:spChg chg="mod">
          <ac:chgData name="Tammie Clendenning" userId="a068e781-0d81-4fb6-bd19-f1ae16e64a00" providerId="ADAL" clId="{D41122CB-6DB2-4D1D-8A1D-56587447DF23}" dt="2020-04-09T01:26:10.129" v="373"/>
          <ac:spMkLst>
            <pc:docMk/>
            <pc:sldMk cId="3393816040" sldId="511"/>
            <ac:spMk id="3" creationId="{53D2BD5B-2697-438F-8671-94DE53FAAC21}"/>
          </ac:spMkLst>
        </pc:spChg>
      </pc:sldChg>
      <pc:sldChg chg="modSp add mod ord">
        <pc:chgData name="Tammie Clendenning" userId="a068e781-0d81-4fb6-bd19-f1ae16e64a00" providerId="ADAL" clId="{D41122CB-6DB2-4D1D-8A1D-56587447DF23}" dt="2020-04-09T01:40:42.251" v="783"/>
        <pc:sldMkLst>
          <pc:docMk/>
          <pc:sldMk cId="2850278676" sldId="512"/>
        </pc:sldMkLst>
        <pc:spChg chg="mod">
          <ac:chgData name="Tammie Clendenning" userId="a068e781-0d81-4fb6-bd19-f1ae16e64a00" providerId="ADAL" clId="{D41122CB-6DB2-4D1D-8A1D-56587447DF23}" dt="2020-04-09T01:39:35.799" v="776" actId="20577"/>
          <ac:spMkLst>
            <pc:docMk/>
            <pc:sldMk cId="2850278676" sldId="512"/>
            <ac:spMk id="2" creationId="{BD0A4D54-CB6F-4EF4-95D7-27431FEEED4E}"/>
          </ac:spMkLst>
        </pc:spChg>
        <pc:spChg chg="mod">
          <ac:chgData name="Tammie Clendenning" userId="a068e781-0d81-4fb6-bd19-f1ae16e64a00" providerId="ADAL" clId="{D41122CB-6DB2-4D1D-8A1D-56587447DF23}" dt="2020-04-09T01:39:14.994" v="756"/>
          <ac:spMkLst>
            <pc:docMk/>
            <pc:sldMk cId="2850278676" sldId="512"/>
            <ac:spMk id="3" creationId="{53D2BD5B-2697-438F-8671-94DE53FAAC21}"/>
          </ac:spMkLst>
        </pc:spChg>
      </pc:sldChg>
      <pc:sldChg chg="modSp add mod ord">
        <pc:chgData name="Tammie Clendenning" userId="a068e781-0d81-4fb6-bd19-f1ae16e64a00" providerId="ADAL" clId="{D41122CB-6DB2-4D1D-8A1D-56587447DF23}" dt="2020-04-09T01:35:33.919" v="742" actId="14100"/>
        <pc:sldMkLst>
          <pc:docMk/>
          <pc:sldMk cId="1293144086" sldId="513"/>
        </pc:sldMkLst>
        <pc:spChg chg="mod">
          <ac:chgData name="Tammie Clendenning" userId="a068e781-0d81-4fb6-bd19-f1ae16e64a00" providerId="ADAL" clId="{D41122CB-6DB2-4D1D-8A1D-56587447DF23}" dt="2020-04-09T01:34:44.543" v="708" actId="20577"/>
          <ac:spMkLst>
            <pc:docMk/>
            <pc:sldMk cId="1293144086" sldId="513"/>
            <ac:spMk id="2" creationId="{BD0A4D54-CB6F-4EF4-95D7-27431FEEED4E}"/>
          </ac:spMkLst>
        </pc:spChg>
        <pc:spChg chg="mod">
          <ac:chgData name="Tammie Clendenning" userId="a068e781-0d81-4fb6-bd19-f1ae16e64a00" providerId="ADAL" clId="{D41122CB-6DB2-4D1D-8A1D-56587447DF23}" dt="2020-04-09T01:35:33.919" v="742" actId="14100"/>
          <ac:spMkLst>
            <pc:docMk/>
            <pc:sldMk cId="1293144086" sldId="513"/>
            <ac:spMk id="3" creationId="{53D2BD5B-2697-438F-8671-94DE53FAAC21}"/>
          </ac:spMkLst>
        </pc:spChg>
      </pc:sldChg>
      <pc:sldChg chg="modSp add mod ord">
        <pc:chgData name="Tammie Clendenning" userId="a068e781-0d81-4fb6-bd19-f1ae16e64a00" providerId="ADAL" clId="{D41122CB-6DB2-4D1D-8A1D-56587447DF23}" dt="2020-04-09T01:27:47.663" v="380"/>
        <pc:sldMkLst>
          <pc:docMk/>
          <pc:sldMk cId="1592089864" sldId="514"/>
        </pc:sldMkLst>
        <pc:spChg chg="mod">
          <ac:chgData name="Tammie Clendenning" userId="a068e781-0d81-4fb6-bd19-f1ae16e64a00" providerId="ADAL" clId="{D41122CB-6DB2-4D1D-8A1D-56587447DF23}" dt="2020-04-09T01:26:50.020" v="378" actId="27636"/>
          <ac:spMkLst>
            <pc:docMk/>
            <pc:sldMk cId="1592089864" sldId="514"/>
            <ac:spMk id="3" creationId="{53D2BD5B-2697-438F-8671-94DE53FAAC2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160D80-486D-48D8-9758-E60DA21C6C9B}"/>
              </a:ext>
            </a:extLst>
          </p:cNvPr>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ea typeface="ＭＳ Ｐゴシック" pitchFamily="34" charset="-128"/>
                <a:cs typeface="+mn-cs"/>
              </a:defRPr>
            </a:lvl1pPr>
          </a:lstStyle>
          <a:p>
            <a:pPr>
              <a:defRPr/>
            </a:pPr>
            <a:endParaRPr lang="en-US"/>
          </a:p>
        </p:txBody>
      </p:sp>
      <p:sp>
        <p:nvSpPr>
          <p:cNvPr id="3" name="Date Placeholder 2">
            <a:extLst>
              <a:ext uri="{FF2B5EF4-FFF2-40B4-BE49-F238E27FC236}">
                <a16:creationId xmlns:a16="http://schemas.microsoft.com/office/drawing/2014/main" id="{CD67B319-EF3E-436C-8C01-40DA93A518EF}"/>
              </a:ext>
            </a:extLst>
          </p:cNvPr>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E94139D4-60CD-4259-9019-14C3CAEA816E}" type="datetime1">
              <a:rPr lang="en-US" altLang="en-US"/>
              <a:pPr>
                <a:defRPr/>
              </a:pPr>
              <a:t>4/8/2020</a:t>
            </a:fld>
            <a:endParaRPr lang="en-US" altLang="en-US"/>
          </a:p>
        </p:txBody>
      </p:sp>
      <p:sp>
        <p:nvSpPr>
          <p:cNvPr id="4" name="Footer Placeholder 3">
            <a:extLst>
              <a:ext uri="{FF2B5EF4-FFF2-40B4-BE49-F238E27FC236}">
                <a16:creationId xmlns:a16="http://schemas.microsoft.com/office/drawing/2014/main" id="{0C6A53AA-65FF-4789-8202-DFA658CA5C65}"/>
              </a:ext>
            </a:extLst>
          </p:cNvPr>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ea typeface="ＭＳ Ｐゴシック" pitchFamily="34" charset="-128"/>
                <a:cs typeface="+mn-cs"/>
              </a:defRPr>
            </a:lvl1pPr>
          </a:lstStyle>
          <a:p>
            <a:pPr>
              <a:defRPr/>
            </a:pPr>
            <a:endParaRPr lang="en-US"/>
          </a:p>
        </p:txBody>
      </p:sp>
      <p:sp>
        <p:nvSpPr>
          <p:cNvPr id="5" name="Slide Number Placeholder 4">
            <a:extLst>
              <a:ext uri="{FF2B5EF4-FFF2-40B4-BE49-F238E27FC236}">
                <a16:creationId xmlns:a16="http://schemas.microsoft.com/office/drawing/2014/main" id="{7CFBB7B0-1524-44F8-9147-3C6DD8EB6CCB}"/>
              </a:ext>
            </a:extLst>
          </p:cNvPr>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03ECCCC-2801-44A8-A6A6-BFF0C8FCA42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5C7B9ED0-0E6C-477E-BE39-069DB8E659F3}"/>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292" tIns="46146" rIns="92292" bIns="46146" numCol="1" anchor="ctr" anchorCtr="0" compatLnSpc="1">
            <a:prstTxWarp prst="textNoShape">
              <a:avLst/>
            </a:prstTxWarp>
          </a:bodyPr>
          <a:lstStyle>
            <a:lvl1pPr algn="l">
              <a:defRPr sz="1200">
                <a:latin typeface="Arial Narrow"/>
                <a:ea typeface="ＭＳ Ｐゴシック" pitchFamily="96" charset="-128"/>
                <a:cs typeface="+mn-cs"/>
              </a:defRPr>
            </a:lvl1pPr>
          </a:lstStyle>
          <a:p>
            <a:pPr>
              <a:defRPr/>
            </a:pPr>
            <a:endParaRPr lang="en-US"/>
          </a:p>
        </p:txBody>
      </p:sp>
      <p:sp>
        <p:nvSpPr>
          <p:cNvPr id="11267" name="Rectangle 3">
            <a:extLst>
              <a:ext uri="{FF2B5EF4-FFF2-40B4-BE49-F238E27FC236}">
                <a16:creationId xmlns:a16="http://schemas.microsoft.com/office/drawing/2014/main" id="{F6264EE2-5282-4AC5-8798-AFDBC4164C76}"/>
              </a:ext>
            </a:extLst>
          </p:cNvPr>
          <p:cNvSpPr>
            <a:spLocks noGrp="1" noChangeArrowheads="1"/>
          </p:cNvSpPr>
          <p:nvPr>
            <p:ph type="dt" idx="1"/>
          </p:nvPr>
        </p:nvSpPr>
        <p:spPr bwMode="auto">
          <a:xfrm>
            <a:off x="3973513" y="0"/>
            <a:ext cx="3036887" cy="465138"/>
          </a:xfrm>
          <a:prstGeom prst="rect">
            <a:avLst/>
          </a:prstGeom>
          <a:noFill/>
          <a:ln w="9525">
            <a:noFill/>
            <a:miter lim="800000"/>
            <a:headEnd/>
            <a:tailEnd/>
          </a:ln>
          <a:effectLst/>
        </p:spPr>
        <p:txBody>
          <a:bodyPr vert="horz" wrap="square" lIns="92292" tIns="46146" rIns="92292" bIns="46146" numCol="1" anchor="ctr" anchorCtr="0" compatLnSpc="1">
            <a:prstTxWarp prst="textNoShape">
              <a:avLst/>
            </a:prstTxWarp>
          </a:bodyPr>
          <a:lstStyle>
            <a:lvl1pPr algn="r">
              <a:defRPr sz="1200">
                <a:latin typeface="Arial Narrow"/>
                <a:ea typeface="ＭＳ Ｐゴシック" pitchFamily="96" charset="-128"/>
                <a:cs typeface="+mn-cs"/>
              </a:defRPr>
            </a:lvl1pPr>
          </a:lstStyle>
          <a:p>
            <a:pPr>
              <a:defRPr/>
            </a:pPr>
            <a:endParaRPr lang="en-US"/>
          </a:p>
        </p:txBody>
      </p:sp>
      <p:sp>
        <p:nvSpPr>
          <p:cNvPr id="47108" name="Rectangle 4">
            <a:extLst>
              <a:ext uri="{FF2B5EF4-FFF2-40B4-BE49-F238E27FC236}">
                <a16:creationId xmlns:a16="http://schemas.microsoft.com/office/drawing/2014/main" id="{E961F1BC-EEEF-4BCC-BF6C-31E5FB89896E}"/>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a:extLst>
              <a:ext uri="{FF2B5EF4-FFF2-40B4-BE49-F238E27FC236}">
                <a16:creationId xmlns:a16="http://schemas.microsoft.com/office/drawing/2014/main" id="{8DD08E3A-DD20-4135-9F73-D9F963ABBD25}"/>
              </a:ext>
            </a:extLst>
          </p:cNvPr>
          <p:cNvSpPr>
            <a:spLocks noGrp="1" noChangeArrowheads="1"/>
          </p:cNvSpPr>
          <p:nvPr>
            <p:ph type="body" sz="quarter" idx="3"/>
          </p:nvPr>
        </p:nvSpPr>
        <p:spPr bwMode="auto">
          <a:xfrm>
            <a:off x="935038" y="4414838"/>
            <a:ext cx="5140325" cy="4184650"/>
          </a:xfrm>
          <a:prstGeom prst="rect">
            <a:avLst/>
          </a:prstGeom>
          <a:noFill/>
          <a:ln w="9525">
            <a:noFill/>
            <a:miter lim="800000"/>
            <a:headEnd/>
            <a:tailEnd/>
          </a:ln>
          <a:effectLst/>
        </p:spPr>
        <p:txBody>
          <a:bodyPr vert="horz" wrap="square" lIns="92292" tIns="46146" rIns="92292" bIns="46146" numCol="1" anchor="ctr"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1270" name="Rectangle 6">
            <a:extLst>
              <a:ext uri="{FF2B5EF4-FFF2-40B4-BE49-F238E27FC236}">
                <a16:creationId xmlns:a16="http://schemas.microsoft.com/office/drawing/2014/main" id="{0DCFCEC9-15D4-47CD-B799-52EA5383970A}"/>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algn="l">
              <a:defRPr sz="1200">
                <a:latin typeface="Arial Narrow"/>
                <a:ea typeface="ＭＳ Ｐゴシック" pitchFamily="96" charset="-128"/>
                <a:cs typeface="+mn-cs"/>
              </a:defRPr>
            </a:lvl1pPr>
          </a:lstStyle>
          <a:p>
            <a:pPr>
              <a:defRPr/>
            </a:pPr>
            <a:endParaRPr lang="en-US"/>
          </a:p>
        </p:txBody>
      </p:sp>
      <p:sp>
        <p:nvSpPr>
          <p:cNvPr id="11271" name="Rectangle 7">
            <a:extLst>
              <a:ext uri="{FF2B5EF4-FFF2-40B4-BE49-F238E27FC236}">
                <a16:creationId xmlns:a16="http://schemas.microsoft.com/office/drawing/2014/main" id="{949799DC-3722-4449-BA90-448C596A750A}"/>
              </a:ext>
            </a:extLst>
          </p:cNvPr>
          <p:cNvSpPr>
            <a:spLocks noGrp="1" noChangeArrowheads="1"/>
          </p:cNvSpPr>
          <p:nvPr>
            <p:ph type="sldNum" sz="quarter" idx="5"/>
          </p:nvPr>
        </p:nvSpPr>
        <p:spPr bwMode="auto">
          <a:xfrm>
            <a:off x="3973513" y="8831263"/>
            <a:ext cx="3036887" cy="465137"/>
          </a:xfrm>
          <a:prstGeom prst="rect">
            <a:avLst/>
          </a:prstGeom>
          <a:noFill/>
          <a:ln w="9525">
            <a:noFill/>
            <a:miter lim="800000"/>
            <a:headEnd/>
            <a:tailEnd/>
          </a:ln>
          <a:effectLst/>
        </p:spPr>
        <p:txBody>
          <a:bodyPr vert="horz" wrap="square" lIns="92292" tIns="46146" rIns="92292" bIns="46146" numCol="1" anchor="b" anchorCtr="0" compatLnSpc="1">
            <a:prstTxWarp prst="textNoShape">
              <a:avLst/>
            </a:prstTxWarp>
          </a:bodyPr>
          <a:lstStyle>
            <a:lvl1pPr algn="r">
              <a:defRPr sz="1200">
                <a:latin typeface="Arial Narrow" panose="020B0606020202030204" pitchFamily="34" charset="0"/>
              </a:defRPr>
            </a:lvl1pPr>
          </a:lstStyle>
          <a:p>
            <a:fld id="{83525EAF-6CB9-44DD-A75C-48BCD5E915E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a:ea typeface="ＭＳ Ｐゴシック" pitchFamily="96" charset="-128"/>
        <a:cs typeface="ＭＳ Ｐゴシック" pitchFamily="96" charset="-128"/>
      </a:defRPr>
    </a:lvl1pPr>
    <a:lvl2pPr marL="457200" algn="l" rtl="0" eaLnBrk="0" fontAlgn="base" hangingPunct="0">
      <a:spcBef>
        <a:spcPct val="30000"/>
      </a:spcBef>
      <a:spcAft>
        <a:spcPct val="0"/>
      </a:spcAft>
      <a:defRPr sz="1200" kern="1200">
        <a:solidFill>
          <a:schemeClr val="tx1"/>
        </a:solidFill>
        <a:latin typeface="Arial Narrow"/>
        <a:ea typeface="ＭＳ Ｐゴシック" pitchFamily="96" charset="-128"/>
        <a:cs typeface="ＭＳ Ｐゴシック" pitchFamily="96" charset="-128"/>
      </a:defRPr>
    </a:lvl2pPr>
    <a:lvl3pPr marL="914400" algn="l" rtl="0" eaLnBrk="0" fontAlgn="base" hangingPunct="0">
      <a:spcBef>
        <a:spcPct val="30000"/>
      </a:spcBef>
      <a:spcAft>
        <a:spcPct val="0"/>
      </a:spcAft>
      <a:defRPr sz="1200" kern="1200">
        <a:solidFill>
          <a:schemeClr val="tx1"/>
        </a:solidFill>
        <a:latin typeface="Arial Narrow"/>
        <a:ea typeface="ＭＳ Ｐゴシック" pitchFamily="96" charset="-128"/>
        <a:cs typeface="ＭＳ Ｐゴシック" pitchFamily="96" charset="-128"/>
      </a:defRPr>
    </a:lvl3pPr>
    <a:lvl4pPr marL="1371600" algn="l" rtl="0" eaLnBrk="0" fontAlgn="base" hangingPunct="0">
      <a:spcBef>
        <a:spcPct val="30000"/>
      </a:spcBef>
      <a:spcAft>
        <a:spcPct val="0"/>
      </a:spcAft>
      <a:defRPr sz="1200" kern="1200">
        <a:solidFill>
          <a:schemeClr val="tx1"/>
        </a:solidFill>
        <a:latin typeface="Arial Narrow"/>
        <a:ea typeface="ＭＳ Ｐゴシック" pitchFamily="96" charset="-128"/>
        <a:cs typeface="ＭＳ Ｐゴシック" pitchFamily="96" charset="-128"/>
      </a:defRPr>
    </a:lvl4pPr>
    <a:lvl5pPr marL="1828800" algn="l" rtl="0" eaLnBrk="0" fontAlgn="base" hangingPunct="0">
      <a:spcBef>
        <a:spcPct val="30000"/>
      </a:spcBef>
      <a:spcAft>
        <a:spcPct val="0"/>
      </a:spcAft>
      <a:defRPr sz="1200" kern="1200">
        <a:solidFill>
          <a:schemeClr val="tx1"/>
        </a:solidFill>
        <a:latin typeface="Arial Narrow"/>
        <a:ea typeface="ＭＳ Ｐゴシック" pitchFamily="96" charset="-128"/>
        <a:cs typeface="ＭＳ Ｐゴシック" pitchFamily="96"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2140A9-11FD-AB46-B99D-C1331D8D84D1}" type="slidenum">
              <a:rPr lang="en-US" smtClean="0"/>
              <a:t>1</a:t>
            </a:fld>
            <a:endParaRPr lang="en-US" dirty="0"/>
          </a:p>
        </p:txBody>
      </p:sp>
    </p:spTree>
    <p:extLst>
      <p:ext uri="{BB962C8B-B14F-4D97-AF65-F5344CB8AC3E}">
        <p14:creationId xmlns:p14="http://schemas.microsoft.com/office/powerpoint/2010/main" val="5417704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720B19-136D-A24F-83EC-64D376AAEE4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36512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6720B19-136D-A24F-83EC-64D376AAEE4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06512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4">
            <a:extLst>
              <a:ext uri="{FF2B5EF4-FFF2-40B4-BE49-F238E27FC236}">
                <a16:creationId xmlns:a16="http://schemas.microsoft.com/office/drawing/2014/main" id="{438DAB9A-1764-46EA-A573-6D3BBCBAD6A6}"/>
              </a:ext>
            </a:extLst>
          </p:cNvPr>
          <p:cNvSpPr>
            <a:spLocks noGrp="1" noChangeArrowheads="1"/>
          </p:cNvSpPr>
          <p:nvPr>
            <p:ph type="sldNum" sz="quarter" idx="10"/>
          </p:nvPr>
        </p:nvSpPr>
        <p:spPr>
          <a:ln/>
        </p:spPr>
        <p:txBody>
          <a:bodyPr/>
          <a:lstStyle>
            <a:lvl1pPr>
              <a:defRPr/>
            </a:lvl1pPr>
          </a:lstStyle>
          <a:p>
            <a:fld id="{AF2D7AAC-FC32-4F51-9199-3EEA3D218E29}" type="slidenum">
              <a:rPr lang="en-US" altLang="en-US"/>
              <a:pPr/>
              <a:t>‹#›</a:t>
            </a:fld>
            <a:endParaRPr lang="en-US" altLang="en-US"/>
          </a:p>
        </p:txBody>
      </p:sp>
    </p:spTree>
    <p:extLst>
      <p:ext uri="{BB962C8B-B14F-4D97-AF65-F5344CB8AC3E}">
        <p14:creationId xmlns:p14="http://schemas.microsoft.com/office/powerpoint/2010/main" val="108151615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28B57-0F73-4880-9C43-808774E4215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3507EE6-1B12-4976-BED4-C33A913A965F}"/>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5C432F-EEF9-40EC-AE6F-4E37D4E66FC5}"/>
              </a:ext>
            </a:extLst>
          </p:cNvPr>
          <p:cNvSpPr>
            <a:spLocks noGrp="1"/>
          </p:cNvSpPr>
          <p:nvPr>
            <p:ph type="dt" sz="half" idx="10"/>
          </p:nvPr>
        </p:nvSpPr>
        <p:spPr/>
        <p:txBody>
          <a:bodyPr/>
          <a:lstStyle/>
          <a:p>
            <a:fld id="{D6EDC403-E906-43D7-975F-69F67B30EB54}" type="datetimeFigureOut">
              <a:rPr lang="en-US" smtClean="0"/>
              <a:t>4/8/2020</a:t>
            </a:fld>
            <a:endParaRPr lang="en-US"/>
          </a:p>
        </p:txBody>
      </p:sp>
      <p:sp>
        <p:nvSpPr>
          <p:cNvPr id="5" name="Footer Placeholder 4">
            <a:extLst>
              <a:ext uri="{FF2B5EF4-FFF2-40B4-BE49-F238E27FC236}">
                <a16:creationId xmlns:a16="http://schemas.microsoft.com/office/drawing/2014/main" id="{AFB89F8C-98A1-4925-91E9-327BA41444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2F04D0-3AB8-426B-B2A2-A5165C61D1F3}"/>
              </a:ext>
            </a:extLst>
          </p:cNvPr>
          <p:cNvSpPr>
            <a:spLocks noGrp="1"/>
          </p:cNvSpPr>
          <p:nvPr>
            <p:ph type="sldNum" sz="quarter" idx="12"/>
          </p:nvPr>
        </p:nvSpPr>
        <p:spPr/>
        <p:txBody>
          <a:bodyPr/>
          <a:lstStyle/>
          <a:p>
            <a:fld id="{F78B4D30-4F27-4100-80FA-2A75E79EAEEF}" type="slidenum">
              <a:rPr lang="en-US" altLang="en-US" smtClean="0"/>
              <a:pPr/>
              <a:t>‹#›</a:t>
            </a:fld>
            <a:endParaRPr lang="en-US" altLang="en-US"/>
          </a:p>
        </p:txBody>
      </p:sp>
    </p:spTree>
    <p:extLst>
      <p:ext uri="{BB962C8B-B14F-4D97-AF65-F5344CB8AC3E}">
        <p14:creationId xmlns:p14="http://schemas.microsoft.com/office/powerpoint/2010/main" val="9427426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F564E-0537-4722-9730-D68AB4216F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ACE6DC-D93E-4BDA-B502-30C4AECBF9A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C119B0-0169-42BD-989F-8F2ED372416E}"/>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FE888C-9064-4900-BF19-78A3610EBF94}"/>
              </a:ext>
            </a:extLst>
          </p:cNvPr>
          <p:cNvSpPr>
            <a:spLocks noGrp="1"/>
          </p:cNvSpPr>
          <p:nvPr>
            <p:ph type="dt" sz="half" idx="10"/>
          </p:nvPr>
        </p:nvSpPr>
        <p:spPr/>
        <p:txBody>
          <a:bodyPr/>
          <a:lstStyle/>
          <a:p>
            <a:fld id="{D6EDC403-E906-43D7-975F-69F67B30EB54}" type="datetimeFigureOut">
              <a:rPr lang="en-US" smtClean="0"/>
              <a:t>4/8/2020</a:t>
            </a:fld>
            <a:endParaRPr lang="en-US"/>
          </a:p>
        </p:txBody>
      </p:sp>
      <p:sp>
        <p:nvSpPr>
          <p:cNvPr id="6" name="Footer Placeholder 5">
            <a:extLst>
              <a:ext uri="{FF2B5EF4-FFF2-40B4-BE49-F238E27FC236}">
                <a16:creationId xmlns:a16="http://schemas.microsoft.com/office/drawing/2014/main" id="{8799882B-BDF8-4C2A-83FD-8BAB32C688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6424F0-B606-42A5-9DD5-9FC30E2E4DD7}"/>
              </a:ext>
            </a:extLst>
          </p:cNvPr>
          <p:cNvSpPr>
            <a:spLocks noGrp="1"/>
          </p:cNvSpPr>
          <p:nvPr>
            <p:ph type="sldNum" sz="quarter" idx="12"/>
          </p:nvPr>
        </p:nvSpPr>
        <p:spPr/>
        <p:txBody>
          <a:bodyPr/>
          <a:lstStyle/>
          <a:p>
            <a:fld id="{F827634F-A77E-43CD-B2B1-3D4B24BB8C6D}" type="slidenum">
              <a:rPr lang="en-US" smtClean="0"/>
              <a:t>‹#›</a:t>
            </a:fld>
            <a:endParaRPr lang="en-US"/>
          </a:p>
        </p:txBody>
      </p:sp>
    </p:spTree>
    <p:extLst>
      <p:ext uri="{BB962C8B-B14F-4D97-AF65-F5344CB8AC3E}">
        <p14:creationId xmlns:p14="http://schemas.microsoft.com/office/powerpoint/2010/main" val="3202302966"/>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C90EC-9B3C-48C9-9402-C2DF1F4A968A}"/>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AFBB62-37C5-4826-8ECF-D75928C8993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F472066-420E-44A1-A982-DE510EDC43D3}"/>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B844CD-4B0F-465F-9327-A06B878AAF8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4ACF4784-5B40-46B0-9624-3384A12F2A85}"/>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9600A1E-AE50-4B5E-B4EF-C77459B070DB}"/>
              </a:ext>
            </a:extLst>
          </p:cNvPr>
          <p:cNvSpPr>
            <a:spLocks noGrp="1"/>
          </p:cNvSpPr>
          <p:nvPr>
            <p:ph type="dt" sz="half" idx="10"/>
          </p:nvPr>
        </p:nvSpPr>
        <p:spPr/>
        <p:txBody>
          <a:bodyPr/>
          <a:lstStyle/>
          <a:p>
            <a:fld id="{D6EDC403-E906-43D7-975F-69F67B30EB54}" type="datetimeFigureOut">
              <a:rPr lang="en-US" smtClean="0"/>
              <a:t>4/8/2020</a:t>
            </a:fld>
            <a:endParaRPr lang="en-US"/>
          </a:p>
        </p:txBody>
      </p:sp>
      <p:sp>
        <p:nvSpPr>
          <p:cNvPr id="8" name="Footer Placeholder 7">
            <a:extLst>
              <a:ext uri="{FF2B5EF4-FFF2-40B4-BE49-F238E27FC236}">
                <a16:creationId xmlns:a16="http://schemas.microsoft.com/office/drawing/2014/main" id="{26B0DE0B-79D4-451E-A0A9-30A9BF4EED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ACBEEE-A5EA-4207-9951-1E04F13018F2}"/>
              </a:ext>
            </a:extLst>
          </p:cNvPr>
          <p:cNvSpPr>
            <a:spLocks noGrp="1"/>
          </p:cNvSpPr>
          <p:nvPr>
            <p:ph type="sldNum" sz="quarter" idx="12"/>
          </p:nvPr>
        </p:nvSpPr>
        <p:spPr/>
        <p:txBody>
          <a:bodyPr/>
          <a:lstStyle/>
          <a:p>
            <a:fld id="{5B487535-6771-4C89-94E6-86335C677870}" type="slidenum">
              <a:rPr lang="en-US" altLang="en-US" smtClean="0"/>
              <a:pPr/>
              <a:t>‹#›</a:t>
            </a:fld>
            <a:endParaRPr lang="en-US" altLang="en-US"/>
          </a:p>
        </p:txBody>
      </p:sp>
    </p:spTree>
    <p:extLst>
      <p:ext uri="{BB962C8B-B14F-4D97-AF65-F5344CB8AC3E}">
        <p14:creationId xmlns:p14="http://schemas.microsoft.com/office/powerpoint/2010/main" val="283734060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3674F-019A-442A-B247-9940CF5E02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02CAA4-0AFB-4FA3-A30F-2310ACBC3D0E}"/>
              </a:ext>
            </a:extLst>
          </p:cNvPr>
          <p:cNvSpPr>
            <a:spLocks noGrp="1"/>
          </p:cNvSpPr>
          <p:nvPr>
            <p:ph type="dt" sz="half" idx="10"/>
          </p:nvPr>
        </p:nvSpPr>
        <p:spPr/>
        <p:txBody>
          <a:bodyPr/>
          <a:lstStyle/>
          <a:p>
            <a:fld id="{D6EDC403-E906-43D7-975F-69F67B30EB54}" type="datetimeFigureOut">
              <a:rPr lang="en-US" smtClean="0"/>
              <a:t>4/8/2020</a:t>
            </a:fld>
            <a:endParaRPr lang="en-US"/>
          </a:p>
        </p:txBody>
      </p:sp>
      <p:sp>
        <p:nvSpPr>
          <p:cNvPr id="4" name="Footer Placeholder 3">
            <a:extLst>
              <a:ext uri="{FF2B5EF4-FFF2-40B4-BE49-F238E27FC236}">
                <a16:creationId xmlns:a16="http://schemas.microsoft.com/office/drawing/2014/main" id="{B37E7238-C71D-4C63-B3BD-D05D6303299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EEF77A-54FF-45A1-9F35-A4E554DD9E9B}"/>
              </a:ext>
            </a:extLst>
          </p:cNvPr>
          <p:cNvSpPr>
            <a:spLocks noGrp="1"/>
          </p:cNvSpPr>
          <p:nvPr>
            <p:ph type="sldNum" sz="quarter" idx="12"/>
          </p:nvPr>
        </p:nvSpPr>
        <p:spPr/>
        <p:txBody>
          <a:bodyPr/>
          <a:lstStyle/>
          <a:p>
            <a:fld id="{AF2D7AAC-FC32-4F51-9199-3EEA3D218E29}" type="slidenum">
              <a:rPr lang="en-US" altLang="en-US" smtClean="0"/>
              <a:pPr/>
              <a:t>‹#›</a:t>
            </a:fld>
            <a:endParaRPr lang="en-US" altLang="en-US"/>
          </a:p>
        </p:txBody>
      </p:sp>
    </p:spTree>
    <p:extLst>
      <p:ext uri="{BB962C8B-B14F-4D97-AF65-F5344CB8AC3E}">
        <p14:creationId xmlns:p14="http://schemas.microsoft.com/office/powerpoint/2010/main" val="36861941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0B05D4-E7CA-4FFC-A7D4-07AFAB6F68B8}"/>
              </a:ext>
            </a:extLst>
          </p:cNvPr>
          <p:cNvSpPr>
            <a:spLocks noGrp="1"/>
          </p:cNvSpPr>
          <p:nvPr>
            <p:ph type="dt" sz="half" idx="10"/>
          </p:nvPr>
        </p:nvSpPr>
        <p:spPr/>
        <p:txBody>
          <a:bodyPr/>
          <a:lstStyle/>
          <a:p>
            <a:fld id="{D6EDC403-E906-43D7-975F-69F67B30EB54}" type="datetimeFigureOut">
              <a:rPr lang="en-US" smtClean="0"/>
              <a:t>4/8/2020</a:t>
            </a:fld>
            <a:endParaRPr lang="en-US"/>
          </a:p>
        </p:txBody>
      </p:sp>
      <p:sp>
        <p:nvSpPr>
          <p:cNvPr id="3" name="Footer Placeholder 2">
            <a:extLst>
              <a:ext uri="{FF2B5EF4-FFF2-40B4-BE49-F238E27FC236}">
                <a16:creationId xmlns:a16="http://schemas.microsoft.com/office/drawing/2014/main" id="{45DA63B5-1AC9-466C-94EB-5FB3AB271B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8DDA56-7278-442D-9BB7-15D42DBB40B8}"/>
              </a:ext>
            </a:extLst>
          </p:cNvPr>
          <p:cNvSpPr>
            <a:spLocks noGrp="1"/>
          </p:cNvSpPr>
          <p:nvPr>
            <p:ph type="sldNum" sz="quarter" idx="12"/>
          </p:nvPr>
        </p:nvSpPr>
        <p:spPr/>
        <p:txBody>
          <a:bodyPr/>
          <a:lstStyle/>
          <a:p>
            <a:fld id="{FCB84416-FEB9-41A1-9D63-6765781C86D2}" type="slidenum">
              <a:rPr lang="en-US" altLang="en-US" smtClean="0"/>
              <a:pPr/>
              <a:t>‹#›</a:t>
            </a:fld>
            <a:endParaRPr lang="en-US" altLang="en-US"/>
          </a:p>
        </p:txBody>
      </p:sp>
    </p:spTree>
    <p:extLst>
      <p:ext uri="{BB962C8B-B14F-4D97-AF65-F5344CB8AC3E}">
        <p14:creationId xmlns:p14="http://schemas.microsoft.com/office/powerpoint/2010/main" val="40250069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8F85A-CC5B-46BD-87A6-270268FC478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2D28C40-E889-4E44-8C07-38F862BB2B2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B24783D-BF6C-4E3F-A1C8-1BAF73D892B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30B4DB9-678A-4E61-9274-7DB7D9E6765C}"/>
              </a:ext>
            </a:extLst>
          </p:cNvPr>
          <p:cNvSpPr>
            <a:spLocks noGrp="1"/>
          </p:cNvSpPr>
          <p:nvPr>
            <p:ph type="dt" sz="half" idx="10"/>
          </p:nvPr>
        </p:nvSpPr>
        <p:spPr/>
        <p:txBody>
          <a:bodyPr/>
          <a:lstStyle/>
          <a:p>
            <a:fld id="{D6EDC403-E906-43D7-975F-69F67B30EB54}" type="datetimeFigureOut">
              <a:rPr lang="en-US" smtClean="0"/>
              <a:t>4/8/2020</a:t>
            </a:fld>
            <a:endParaRPr lang="en-US"/>
          </a:p>
        </p:txBody>
      </p:sp>
      <p:sp>
        <p:nvSpPr>
          <p:cNvPr id="6" name="Footer Placeholder 5">
            <a:extLst>
              <a:ext uri="{FF2B5EF4-FFF2-40B4-BE49-F238E27FC236}">
                <a16:creationId xmlns:a16="http://schemas.microsoft.com/office/drawing/2014/main" id="{BD6735D2-0F3F-42A0-8373-B2F6E561D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A73D12-292E-4E70-9CA3-F4DABD4D39BF}"/>
              </a:ext>
            </a:extLst>
          </p:cNvPr>
          <p:cNvSpPr>
            <a:spLocks noGrp="1"/>
          </p:cNvSpPr>
          <p:nvPr>
            <p:ph type="sldNum" sz="quarter" idx="12"/>
          </p:nvPr>
        </p:nvSpPr>
        <p:spPr/>
        <p:txBody>
          <a:bodyPr/>
          <a:lstStyle/>
          <a:p>
            <a:fld id="{5B487535-6771-4C89-94E6-86335C677870}" type="slidenum">
              <a:rPr lang="en-US" altLang="en-US" smtClean="0"/>
              <a:pPr/>
              <a:t>‹#›</a:t>
            </a:fld>
            <a:endParaRPr lang="en-US" altLang="en-US"/>
          </a:p>
        </p:txBody>
      </p:sp>
    </p:spTree>
    <p:extLst>
      <p:ext uri="{BB962C8B-B14F-4D97-AF65-F5344CB8AC3E}">
        <p14:creationId xmlns:p14="http://schemas.microsoft.com/office/powerpoint/2010/main" val="1403412340"/>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61840-7D4C-4C62-98B7-424C03744AB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66B75D4-FE6D-43D8-89CC-692042A361B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A3ADE14-C9C8-4FCC-B823-E29A38BA576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62A20015-0477-4ABB-9B65-FE2626D53A38}"/>
              </a:ext>
            </a:extLst>
          </p:cNvPr>
          <p:cNvSpPr>
            <a:spLocks noGrp="1"/>
          </p:cNvSpPr>
          <p:nvPr>
            <p:ph type="dt" sz="half" idx="10"/>
          </p:nvPr>
        </p:nvSpPr>
        <p:spPr/>
        <p:txBody>
          <a:bodyPr/>
          <a:lstStyle/>
          <a:p>
            <a:fld id="{D6EDC403-E906-43D7-975F-69F67B30EB54}" type="datetimeFigureOut">
              <a:rPr lang="en-US" smtClean="0"/>
              <a:t>4/8/2020</a:t>
            </a:fld>
            <a:endParaRPr lang="en-US"/>
          </a:p>
        </p:txBody>
      </p:sp>
      <p:sp>
        <p:nvSpPr>
          <p:cNvPr id="6" name="Footer Placeholder 5">
            <a:extLst>
              <a:ext uri="{FF2B5EF4-FFF2-40B4-BE49-F238E27FC236}">
                <a16:creationId xmlns:a16="http://schemas.microsoft.com/office/drawing/2014/main" id="{63B8B3A9-12CB-4002-8C8F-3F9370DE95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5AF24A-79FD-4898-B55D-4B57650B5C9C}"/>
              </a:ext>
            </a:extLst>
          </p:cNvPr>
          <p:cNvSpPr>
            <a:spLocks noGrp="1"/>
          </p:cNvSpPr>
          <p:nvPr>
            <p:ph type="sldNum" sz="quarter" idx="12"/>
          </p:nvPr>
        </p:nvSpPr>
        <p:spPr/>
        <p:txBody>
          <a:bodyPr/>
          <a:lstStyle/>
          <a:p>
            <a:fld id="{5B487535-6771-4C89-94E6-86335C677870}" type="slidenum">
              <a:rPr lang="en-US" altLang="en-US" smtClean="0"/>
              <a:pPr/>
              <a:t>‹#›</a:t>
            </a:fld>
            <a:endParaRPr lang="en-US" altLang="en-US"/>
          </a:p>
        </p:txBody>
      </p:sp>
    </p:spTree>
    <p:extLst>
      <p:ext uri="{BB962C8B-B14F-4D97-AF65-F5344CB8AC3E}">
        <p14:creationId xmlns:p14="http://schemas.microsoft.com/office/powerpoint/2010/main" val="675891905"/>
      </p:ext>
    </p:extLst>
  </p:cSld>
  <p:clrMapOvr>
    <a:masterClrMapping/>
  </p:clrMapOvr>
  <p:hf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08652-A8ED-4EF5-BAD2-69D3E3D828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403A05-219E-4504-B9CF-E638AD27E6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8685E3-C74C-4BB4-920E-0D6C7E4E21FD}"/>
              </a:ext>
            </a:extLst>
          </p:cNvPr>
          <p:cNvSpPr>
            <a:spLocks noGrp="1"/>
          </p:cNvSpPr>
          <p:nvPr>
            <p:ph type="dt" sz="half" idx="10"/>
          </p:nvPr>
        </p:nvSpPr>
        <p:spPr/>
        <p:txBody>
          <a:bodyPr/>
          <a:lstStyle/>
          <a:p>
            <a:fld id="{D6EDC403-E906-43D7-975F-69F67B30EB54}" type="datetimeFigureOut">
              <a:rPr lang="en-US" smtClean="0"/>
              <a:t>4/8/2020</a:t>
            </a:fld>
            <a:endParaRPr lang="en-US"/>
          </a:p>
        </p:txBody>
      </p:sp>
      <p:sp>
        <p:nvSpPr>
          <p:cNvPr id="5" name="Footer Placeholder 4">
            <a:extLst>
              <a:ext uri="{FF2B5EF4-FFF2-40B4-BE49-F238E27FC236}">
                <a16:creationId xmlns:a16="http://schemas.microsoft.com/office/drawing/2014/main" id="{7208F986-F38E-4257-9FA1-7BB8A0C713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048B1D-64AC-403B-9C1B-482891A882A2}"/>
              </a:ext>
            </a:extLst>
          </p:cNvPr>
          <p:cNvSpPr>
            <a:spLocks noGrp="1"/>
          </p:cNvSpPr>
          <p:nvPr>
            <p:ph type="sldNum" sz="quarter" idx="12"/>
          </p:nvPr>
        </p:nvSpPr>
        <p:spPr/>
        <p:txBody>
          <a:bodyPr/>
          <a:lstStyle/>
          <a:p>
            <a:fld id="{5B487535-6771-4C89-94E6-86335C677870}" type="slidenum">
              <a:rPr lang="en-US" altLang="en-US" smtClean="0"/>
              <a:pPr/>
              <a:t>‹#›</a:t>
            </a:fld>
            <a:endParaRPr lang="en-US" altLang="en-US"/>
          </a:p>
        </p:txBody>
      </p:sp>
    </p:spTree>
    <p:extLst>
      <p:ext uri="{BB962C8B-B14F-4D97-AF65-F5344CB8AC3E}">
        <p14:creationId xmlns:p14="http://schemas.microsoft.com/office/powerpoint/2010/main" val="3303001826"/>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7615A4-5D26-4A08-94E4-D7C9947F4C8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15062A-45EA-4C65-9482-D818A49A0EB6}"/>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E9C13-0624-4953-8A4D-BFF452A136EE}"/>
              </a:ext>
            </a:extLst>
          </p:cNvPr>
          <p:cNvSpPr>
            <a:spLocks noGrp="1"/>
          </p:cNvSpPr>
          <p:nvPr>
            <p:ph type="dt" sz="half" idx="10"/>
          </p:nvPr>
        </p:nvSpPr>
        <p:spPr/>
        <p:txBody>
          <a:bodyPr/>
          <a:lstStyle/>
          <a:p>
            <a:fld id="{D6EDC403-E906-43D7-975F-69F67B30EB54}" type="datetimeFigureOut">
              <a:rPr lang="en-US" smtClean="0"/>
              <a:t>4/8/2020</a:t>
            </a:fld>
            <a:endParaRPr lang="en-US"/>
          </a:p>
        </p:txBody>
      </p:sp>
      <p:sp>
        <p:nvSpPr>
          <p:cNvPr id="5" name="Footer Placeholder 4">
            <a:extLst>
              <a:ext uri="{FF2B5EF4-FFF2-40B4-BE49-F238E27FC236}">
                <a16:creationId xmlns:a16="http://schemas.microsoft.com/office/drawing/2014/main" id="{0EDD8A26-96CF-4B11-887B-112811D539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8B68E1-960F-4119-A3A1-6B14C086DA85}"/>
              </a:ext>
            </a:extLst>
          </p:cNvPr>
          <p:cNvSpPr>
            <a:spLocks noGrp="1"/>
          </p:cNvSpPr>
          <p:nvPr>
            <p:ph type="sldNum" sz="quarter" idx="12"/>
          </p:nvPr>
        </p:nvSpPr>
        <p:spPr/>
        <p:txBody>
          <a:bodyPr/>
          <a:lstStyle/>
          <a:p>
            <a:fld id="{5B487535-6771-4C89-94E6-86335C677870}" type="slidenum">
              <a:rPr lang="en-US" altLang="en-US" smtClean="0"/>
              <a:pPr/>
              <a:t>‹#›</a:t>
            </a:fld>
            <a:endParaRPr lang="en-US" altLang="en-US"/>
          </a:p>
        </p:txBody>
      </p:sp>
    </p:spTree>
    <p:extLst>
      <p:ext uri="{BB962C8B-B14F-4D97-AF65-F5344CB8AC3E}">
        <p14:creationId xmlns:p14="http://schemas.microsoft.com/office/powerpoint/2010/main" val="785056523"/>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357370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4">
            <a:extLst>
              <a:ext uri="{FF2B5EF4-FFF2-40B4-BE49-F238E27FC236}">
                <a16:creationId xmlns:a16="http://schemas.microsoft.com/office/drawing/2014/main" id="{DA3F6911-D7B8-4FE3-AD6F-B1E02F5AAD83}"/>
              </a:ext>
            </a:extLst>
          </p:cNvPr>
          <p:cNvSpPr>
            <a:spLocks noGrp="1" noChangeArrowheads="1"/>
          </p:cNvSpPr>
          <p:nvPr>
            <p:ph type="sldNum" sz="quarter" idx="10"/>
          </p:nvPr>
        </p:nvSpPr>
        <p:spPr>
          <a:ln/>
        </p:spPr>
        <p:txBody>
          <a:bodyPr/>
          <a:lstStyle>
            <a:lvl1pPr>
              <a:defRPr/>
            </a:lvl1pPr>
          </a:lstStyle>
          <a:p>
            <a:fld id="{FCB84416-FEB9-41A1-9D63-6765781C86D2}" type="slidenum">
              <a:rPr lang="en-US" altLang="en-US"/>
              <a:pPr/>
              <a:t>‹#›</a:t>
            </a:fld>
            <a:endParaRPr lang="en-US" altLang="en-US"/>
          </a:p>
        </p:txBody>
      </p:sp>
    </p:spTree>
    <p:extLst>
      <p:ext uri="{BB962C8B-B14F-4D97-AF65-F5344CB8AC3E}">
        <p14:creationId xmlns:p14="http://schemas.microsoft.com/office/powerpoint/2010/main" val="1792851500"/>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9FF2-9A9D-4E90-915A-AA7CDB5CBDB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2668A6-A38A-479B-A67A-390C9FF68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A7FC0A-8026-447C-B661-B3D51244DB8C}"/>
              </a:ext>
            </a:extLst>
          </p:cNvPr>
          <p:cNvSpPr>
            <a:spLocks noGrp="1"/>
          </p:cNvSpPr>
          <p:nvPr>
            <p:ph type="dt" sz="half" idx="10"/>
          </p:nvPr>
        </p:nvSpPr>
        <p:spPr/>
        <p:txBody>
          <a:bodyPr/>
          <a:lstStyle/>
          <a:p>
            <a:fld id="{1C632719-BA03-4315-84EF-608B88E59956}" type="datetimeFigureOut">
              <a:rPr lang="en-US" smtClean="0"/>
              <a:t>4/8/2020</a:t>
            </a:fld>
            <a:endParaRPr lang="en-US"/>
          </a:p>
        </p:txBody>
      </p:sp>
      <p:sp>
        <p:nvSpPr>
          <p:cNvPr id="5" name="Footer Placeholder 4">
            <a:extLst>
              <a:ext uri="{FF2B5EF4-FFF2-40B4-BE49-F238E27FC236}">
                <a16:creationId xmlns:a16="http://schemas.microsoft.com/office/drawing/2014/main" id="{78736A35-87DD-4DEA-9CBF-953D965E18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2C875-2D76-4D57-ABBE-D66C26E85384}"/>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2383704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B2F39-F0FC-42BE-B424-2584411F2F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BDE130-4014-4768-A480-593F96036B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2C63AD-EE38-406D-A36D-6FC3366A709C}"/>
              </a:ext>
            </a:extLst>
          </p:cNvPr>
          <p:cNvSpPr>
            <a:spLocks noGrp="1"/>
          </p:cNvSpPr>
          <p:nvPr>
            <p:ph type="dt" sz="half" idx="10"/>
          </p:nvPr>
        </p:nvSpPr>
        <p:spPr/>
        <p:txBody>
          <a:bodyPr/>
          <a:lstStyle/>
          <a:p>
            <a:fld id="{1C632719-BA03-4315-84EF-608B88E59956}" type="datetimeFigureOut">
              <a:rPr lang="en-US" smtClean="0"/>
              <a:t>4/8/2020</a:t>
            </a:fld>
            <a:endParaRPr lang="en-US"/>
          </a:p>
        </p:txBody>
      </p:sp>
      <p:sp>
        <p:nvSpPr>
          <p:cNvPr id="5" name="Footer Placeholder 4">
            <a:extLst>
              <a:ext uri="{FF2B5EF4-FFF2-40B4-BE49-F238E27FC236}">
                <a16:creationId xmlns:a16="http://schemas.microsoft.com/office/drawing/2014/main" id="{32D9DA74-F3B8-450E-9D58-BF430D9853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0B6B80-2571-4649-899B-D060FB49B41F}"/>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15224712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FC867-44DA-402D-9BEC-FD28CFB3B96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AED04B-687D-43AF-A9AA-8E0EA21C87C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6982D6-8740-4D2F-9BCB-DFA2DED1DE07}"/>
              </a:ext>
            </a:extLst>
          </p:cNvPr>
          <p:cNvSpPr>
            <a:spLocks noGrp="1"/>
          </p:cNvSpPr>
          <p:nvPr>
            <p:ph type="dt" sz="half" idx="10"/>
          </p:nvPr>
        </p:nvSpPr>
        <p:spPr/>
        <p:txBody>
          <a:bodyPr/>
          <a:lstStyle/>
          <a:p>
            <a:fld id="{1C632719-BA03-4315-84EF-608B88E59956}" type="datetimeFigureOut">
              <a:rPr lang="en-US" smtClean="0"/>
              <a:t>4/8/2020</a:t>
            </a:fld>
            <a:endParaRPr lang="en-US"/>
          </a:p>
        </p:txBody>
      </p:sp>
      <p:sp>
        <p:nvSpPr>
          <p:cNvPr id="5" name="Footer Placeholder 4">
            <a:extLst>
              <a:ext uri="{FF2B5EF4-FFF2-40B4-BE49-F238E27FC236}">
                <a16:creationId xmlns:a16="http://schemas.microsoft.com/office/drawing/2014/main" id="{B09C3A4F-3CDF-40C7-95ED-97FB273E2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55694C-A1AB-456E-9070-56EED14FEC92}"/>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3117630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55246-F5CC-4C44-BA27-AB707B61CF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DECAE3-C9CB-4FAF-A27A-E37F226FE9D0}"/>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DD30A9-F0AE-437E-B25A-32D962485E85}"/>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36D12D3-C908-4C32-9AD9-7E08C81E3FBB}"/>
              </a:ext>
            </a:extLst>
          </p:cNvPr>
          <p:cNvSpPr>
            <a:spLocks noGrp="1"/>
          </p:cNvSpPr>
          <p:nvPr>
            <p:ph type="dt" sz="half" idx="10"/>
          </p:nvPr>
        </p:nvSpPr>
        <p:spPr/>
        <p:txBody>
          <a:bodyPr/>
          <a:lstStyle/>
          <a:p>
            <a:fld id="{1C632719-BA03-4315-84EF-608B88E59956}" type="datetimeFigureOut">
              <a:rPr lang="en-US" smtClean="0"/>
              <a:t>4/8/2020</a:t>
            </a:fld>
            <a:endParaRPr lang="en-US"/>
          </a:p>
        </p:txBody>
      </p:sp>
      <p:sp>
        <p:nvSpPr>
          <p:cNvPr id="6" name="Footer Placeholder 5">
            <a:extLst>
              <a:ext uri="{FF2B5EF4-FFF2-40B4-BE49-F238E27FC236}">
                <a16:creationId xmlns:a16="http://schemas.microsoft.com/office/drawing/2014/main" id="{69FA79DE-3640-47EF-AEA8-8662A473B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AE7272-3D35-4101-8201-394F172AC48D}"/>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369808618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A1443-6801-42EB-AB4A-D7CBE2DCE8F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5D5413-4C0E-4B3B-B077-7D5140C5DEE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60A593-AE84-4193-8B06-88EDC8B8F11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41AAFB-7459-4E37-B02A-28C56F55428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94BC70-ECDE-4B39-A52D-03E365E0B15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FFF55E0-F89A-4EBA-81DD-8E223028338C}"/>
              </a:ext>
            </a:extLst>
          </p:cNvPr>
          <p:cNvSpPr>
            <a:spLocks noGrp="1"/>
          </p:cNvSpPr>
          <p:nvPr>
            <p:ph type="dt" sz="half" idx="10"/>
          </p:nvPr>
        </p:nvSpPr>
        <p:spPr/>
        <p:txBody>
          <a:bodyPr/>
          <a:lstStyle/>
          <a:p>
            <a:fld id="{1C632719-BA03-4315-84EF-608B88E59956}" type="datetimeFigureOut">
              <a:rPr lang="en-US" smtClean="0"/>
              <a:t>4/8/2020</a:t>
            </a:fld>
            <a:endParaRPr lang="en-US"/>
          </a:p>
        </p:txBody>
      </p:sp>
      <p:sp>
        <p:nvSpPr>
          <p:cNvPr id="8" name="Footer Placeholder 7">
            <a:extLst>
              <a:ext uri="{FF2B5EF4-FFF2-40B4-BE49-F238E27FC236}">
                <a16:creationId xmlns:a16="http://schemas.microsoft.com/office/drawing/2014/main" id="{01BA60DD-2814-477D-988C-F78D79ECBA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A95C80-754B-470A-AA05-A9FBB954788C}"/>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30910375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D3CFF-4E27-4530-85E0-A9A9E19937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2D1185D-21FB-411C-A9B0-07159739F080}"/>
              </a:ext>
            </a:extLst>
          </p:cNvPr>
          <p:cNvSpPr>
            <a:spLocks noGrp="1"/>
          </p:cNvSpPr>
          <p:nvPr>
            <p:ph type="dt" sz="half" idx="10"/>
          </p:nvPr>
        </p:nvSpPr>
        <p:spPr/>
        <p:txBody>
          <a:bodyPr/>
          <a:lstStyle/>
          <a:p>
            <a:fld id="{1C632719-BA03-4315-84EF-608B88E59956}" type="datetimeFigureOut">
              <a:rPr lang="en-US" smtClean="0"/>
              <a:t>4/8/2020</a:t>
            </a:fld>
            <a:endParaRPr lang="en-US"/>
          </a:p>
        </p:txBody>
      </p:sp>
      <p:sp>
        <p:nvSpPr>
          <p:cNvPr id="4" name="Footer Placeholder 3">
            <a:extLst>
              <a:ext uri="{FF2B5EF4-FFF2-40B4-BE49-F238E27FC236}">
                <a16:creationId xmlns:a16="http://schemas.microsoft.com/office/drawing/2014/main" id="{EB8A7C96-2446-48D2-957C-7981AB4F15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0F52F1-FEB1-4CF4-8815-610B6458C68E}"/>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5520112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F791EB-5D81-4A7A-8E01-82910FE50514}"/>
              </a:ext>
            </a:extLst>
          </p:cNvPr>
          <p:cNvSpPr>
            <a:spLocks noGrp="1"/>
          </p:cNvSpPr>
          <p:nvPr>
            <p:ph type="dt" sz="half" idx="10"/>
          </p:nvPr>
        </p:nvSpPr>
        <p:spPr/>
        <p:txBody>
          <a:bodyPr/>
          <a:lstStyle/>
          <a:p>
            <a:fld id="{1C632719-BA03-4315-84EF-608B88E59956}" type="datetimeFigureOut">
              <a:rPr lang="en-US" smtClean="0"/>
              <a:t>4/8/2020</a:t>
            </a:fld>
            <a:endParaRPr lang="en-US"/>
          </a:p>
        </p:txBody>
      </p:sp>
      <p:sp>
        <p:nvSpPr>
          <p:cNvPr id="3" name="Footer Placeholder 2">
            <a:extLst>
              <a:ext uri="{FF2B5EF4-FFF2-40B4-BE49-F238E27FC236}">
                <a16:creationId xmlns:a16="http://schemas.microsoft.com/office/drawing/2014/main" id="{1D696066-533A-4479-8928-5DE4DFE205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34F15A-9232-4637-911E-A76711F03A74}"/>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9259733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FFE88-898F-4C2A-B0A3-934F46155DC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ED0916-9959-4EEE-B3FA-9365832FD88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410CD3-1B21-4B13-A742-4AC0465503F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D0E458-09C9-4963-A504-DA59B3BB2166}"/>
              </a:ext>
            </a:extLst>
          </p:cNvPr>
          <p:cNvSpPr>
            <a:spLocks noGrp="1"/>
          </p:cNvSpPr>
          <p:nvPr>
            <p:ph type="dt" sz="half" idx="10"/>
          </p:nvPr>
        </p:nvSpPr>
        <p:spPr/>
        <p:txBody>
          <a:bodyPr/>
          <a:lstStyle/>
          <a:p>
            <a:fld id="{1C632719-BA03-4315-84EF-608B88E59956}" type="datetimeFigureOut">
              <a:rPr lang="en-US" smtClean="0"/>
              <a:t>4/8/2020</a:t>
            </a:fld>
            <a:endParaRPr lang="en-US"/>
          </a:p>
        </p:txBody>
      </p:sp>
      <p:sp>
        <p:nvSpPr>
          <p:cNvPr id="6" name="Footer Placeholder 5">
            <a:extLst>
              <a:ext uri="{FF2B5EF4-FFF2-40B4-BE49-F238E27FC236}">
                <a16:creationId xmlns:a16="http://schemas.microsoft.com/office/drawing/2014/main" id="{F0A7B025-DD0D-42F0-926A-A3801E2FE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CD63A3-8A12-4DDE-B56C-6854CB53184A}"/>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13393961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8B80A-1D7C-4B4A-84CF-F1732A0F904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D74C9F-27DF-4B83-AE78-F2377B15AB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A97196-576B-487E-9BFB-5AC37D8E803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F55500-3C8E-4061-AB01-D01FA8A4629D}"/>
              </a:ext>
            </a:extLst>
          </p:cNvPr>
          <p:cNvSpPr>
            <a:spLocks noGrp="1"/>
          </p:cNvSpPr>
          <p:nvPr>
            <p:ph type="dt" sz="half" idx="10"/>
          </p:nvPr>
        </p:nvSpPr>
        <p:spPr/>
        <p:txBody>
          <a:bodyPr/>
          <a:lstStyle/>
          <a:p>
            <a:fld id="{1C632719-BA03-4315-84EF-608B88E59956}" type="datetimeFigureOut">
              <a:rPr lang="en-US" smtClean="0"/>
              <a:t>4/8/2020</a:t>
            </a:fld>
            <a:endParaRPr lang="en-US"/>
          </a:p>
        </p:txBody>
      </p:sp>
      <p:sp>
        <p:nvSpPr>
          <p:cNvPr id="6" name="Footer Placeholder 5">
            <a:extLst>
              <a:ext uri="{FF2B5EF4-FFF2-40B4-BE49-F238E27FC236}">
                <a16:creationId xmlns:a16="http://schemas.microsoft.com/office/drawing/2014/main" id="{466054D8-47DA-43B3-8F31-CB66C13F26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825D5E-2910-4199-AE45-6E162BE55602}"/>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10967782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17495-75EE-4DF1-A20F-10E11FBA79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A2B2F2-5044-4041-B736-F76B072342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1DEC45-12F7-47C7-BCAE-6CD25D8C3949}"/>
              </a:ext>
            </a:extLst>
          </p:cNvPr>
          <p:cNvSpPr>
            <a:spLocks noGrp="1"/>
          </p:cNvSpPr>
          <p:nvPr>
            <p:ph type="dt" sz="half" idx="10"/>
          </p:nvPr>
        </p:nvSpPr>
        <p:spPr/>
        <p:txBody>
          <a:bodyPr/>
          <a:lstStyle/>
          <a:p>
            <a:fld id="{1C632719-BA03-4315-84EF-608B88E59956}" type="datetimeFigureOut">
              <a:rPr lang="en-US" smtClean="0"/>
              <a:t>4/8/2020</a:t>
            </a:fld>
            <a:endParaRPr lang="en-US"/>
          </a:p>
        </p:txBody>
      </p:sp>
      <p:sp>
        <p:nvSpPr>
          <p:cNvPr id="5" name="Footer Placeholder 4">
            <a:extLst>
              <a:ext uri="{FF2B5EF4-FFF2-40B4-BE49-F238E27FC236}">
                <a16:creationId xmlns:a16="http://schemas.microsoft.com/office/drawing/2014/main" id="{33F3DC43-6173-4BC3-B824-BA75A8592D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4C70BB-34F1-409F-B0FA-C506AB7AB7BA}"/>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1367855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4">
            <a:extLst>
              <a:ext uri="{FF2B5EF4-FFF2-40B4-BE49-F238E27FC236}">
                <a16:creationId xmlns:a16="http://schemas.microsoft.com/office/drawing/2014/main" id="{41138EC2-1586-4C74-B83E-E938713D7516}"/>
              </a:ext>
            </a:extLst>
          </p:cNvPr>
          <p:cNvSpPr>
            <a:spLocks noGrp="1" noChangeArrowheads="1"/>
          </p:cNvSpPr>
          <p:nvPr>
            <p:ph type="sldNum" sz="quarter" idx="10"/>
          </p:nvPr>
        </p:nvSpPr>
        <p:spPr>
          <a:ln/>
        </p:spPr>
        <p:txBody>
          <a:bodyPr/>
          <a:lstStyle>
            <a:lvl1pPr>
              <a:defRPr/>
            </a:lvl1pPr>
          </a:lstStyle>
          <a:p>
            <a:fld id="{F78B4D30-4F27-4100-80FA-2A75E79EAEEF}" type="slidenum">
              <a:rPr lang="en-US" altLang="en-US"/>
              <a:pPr/>
              <a:t>‹#›</a:t>
            </a:fld>
            <a:endParaRPr lang="en-US" altLang="en-US"/>
          </a:p>
        </p:txBody>
      </p:sp>
    </p:spTree>
    <p:extLst>
      <p:ext uri="{BB962C8B-B14F-4D97-AF65-F5344CB8AC3E}">
        <p14:creationId xmlns:p14="http://schemas.microsoft.com/office/powerpoint/2010/main" val="134009858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EB2FC4-C8A2-4AA1-868E-BB409D71D8B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4A09B6-51E4-4CA2-9B52-BA660E40E846}"/>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74EADB-ED1C-4A71-940D-6D2648AB6D02}"/>
              </a:ext>
            </a:extLst>
          </p:cNvPr>
          <p:cNvSpPr>
            <a:spLocks noGrp="1"/>
          </p:cNvSpPr>
          <p:nvPr>
            <p:ph type="dt" sz="half" idx="10"/>
          </p:nvPr>
        </p:nvSpPr>
        <p:spPr/>
        <p:txBody>
          <a:bodyPr/>
          <a:lstStyle/>
          <a:p>
            <a:fld id="{1C632719-BA03-4315-84EF-608B88E59956}" type="datetimeFigureOut">
              <a:rPr lang="en-US" smtClean="0"/>
              <a:t>4/8/2020</a:t>
            </a:fld>
            <a:endParaRPr lang="en-US"/>
          </a:p>
        </p:txBody>
      </p:sp>
      <p:sp>
        <p:nvSpPr>
          <p:cNvPr id="5" name="Footer Placeholder 4">
            <a:extLst>
              <a:ext uri="{FF2B5EF4-FFF2-40B4-BE49-F238E27FC236}">
                <a16:creationId xmlns:a16="http://schemas.microsoft.com/office/drawing/2014/main" id="{1F5D118A-F7D1-41E4-BF5A-F62A4E11C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6C90ED-EDF4-462D-A4DD-B2D4238C28D0}"/>
              </a:ext>
            </a:extLst>
          </p:cNvPr>
          <p:cNvSpPr>
            <a:spLocks noGrp="1"/>
          </p:cNvSpPr>
          <p:nvPr>
            <p:ph type="sldNum" sz="quarter" idx="12"/>
          </p:nvPr>
        </p:nvSpPr>
        <p:spPr/>
        <p:txBody>
          <a:bodyPr/>
          <a:lstStyle/>
          <a:p>
            <a:fld id="{79F616F5-A7D9-48D2-842A-0EA191E495E5}" type="slidenum">
              <a:rPr lang="en-US" smtClean="0"/>
              <a:t>‹#›</a:t>
            </a:fld>
            <a:endParaRPr lang="en-US"/>
          </a:p>
        </p:txBody>
      </p:sp>
    </p:spTree>
    <p:extLst>
      <p:ext uri="{BB962C8B-B14F-4D97-AF65-F5344CB8AC3E}">
        <p14:creationId xmlns:p14="http://schemas.microsoft.com/office/powerpoint/2010/main" val="311870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42852027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a:t>
            </a:r>
            <a:r>
              <a:rPr lang="en-US"/>
              <a:t>style (1 line)</a:t>
            </a:r>
            <a:endParaRPr lang="en-US" dirty="0"/>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23600886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36207291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23004720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26328120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Chapter Slid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8340703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0120289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dirty="0"/>
              <a:t>Click to edit Master </a:t>
            </a:r>
            <a:br>
              <a:rPr lang="en-US" dirty="0"/>
            </a:br>
            <a:r>
              <a:rPr lang="en-US" dirty="0"/>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dirty="0"/>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Office of Disaster Assistance</a:t>
            </a:r>
            <a:endParaRPr lang="en-US" dirty="0"/>
          </a:p>
        </p:txBody>
      </p:sp>
      <p:sp>
        <p:nvSpPr>
          <p:cNvPr id="6" name="Slide Number Placeholder 5"/>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27822808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0"/>
          </p:nvPr>
        </p:nvSpPr>
        <p:spPr>
          <a:xfrm>
            <a:off x="417815" y="6194307"/>
            <a:ext cx="1795815" cy="365125"/>
          </a:xfrm>
        </p:spPr>
        <p:txBody>
          <a:bodyPr/>
          <a:lstStyle/>
          <a:p>
            <a:endParaRPr lang="en-US" dirty="0"/>
          </a:p>
        </p:txBody>
      </p:sp>
      <p:sp>
        <p:nvSpPr>
          <p:cNvPr id="9" name="Footer Placeholder 5"/>
          <p:cNvSpPr>
            <a:spLocks noGrp="1"/>
          </p:cNvSpPr>
          <p:nvPr>
            <p:ph type="ftr" sz="quarter" idx="11"/>
          </p:nvPr>
        </p:nvSpPr>
        <p:spPr>
          <a:xfrm>
            <a:off x="3028950" y="6194307"/>
            <a:ext cx="3086100" cy="365125"/>
          </a:xfrm>
        </p:spPr>
        <p:txBody>
          <a:bodyPr/>
          <a:lstStyle/>
          <a:p>
            <a:r>
              <a:rPr lang="en-US"/>
              <a:t>Office of Disaster Assistance</a:t>
            </a:r>
            <a:endParaRPr lang="en-US" dirty="0"/>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t>‹#›</a:t>
            </a:fld>
            <a:endParaRPr lang="en-US" dirty="0"/>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292414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295400"/>
            <a:ext cx="8763000" cy="4724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24">
            <a:extLst>
              <a:ext uri="{FF2B5EF4-FFF2-40B4-BE49-F238E27FC236}">
                <a16:creationId xmlns:a16="http://schemas.microsoft.com/office/drawing/2014/main" id="{6054DF30-0452-4113-A757-E9F0C8341DBA}"/>
              </a:ext>
            </a:extLst>
          </p:cNvPr>
          <p:cNvSpPr>
            <a:spLocks noGrp="1" noChangeArrowheads="1"/>
          </p:cNvSpPr>
          <p:nvPr>
            <p:ph type="sldNum" sz="quarter" idx="10"/>
          </p:nvPr>
        </p:nvSpPr>
        <p:spPr>
          <a:ln/>
        </p:spPr>
        <p:txBody>
          <a:bodyPr/>
          <a:lstStyle>
            <a:lvl1pPr>
              <a:defRPr/>
            </a:lvl1pPr>
          </a:lstStyle>
          <a:p>
            <a:fld id="{71A14D94-EA6D-4964-92BE-3D7D358FD7CC}" type="slidenum">
              <a:rPr lang="en-US" altLang="en-US"/>
              <a:pPr/>
              <a:t>‹#›</a:t>
            </a:fld>
            <a:endParaRPr lang="en-US" altLang="en-US"/>
          </a:p>
        </p:txBody>
      </p:sp>
    </p:spTree>
    <p:extLst>
      <p:ext uri="{BB962C8B-B14F-4D97-AF65-F5344CB8AC3E}">
        <p14:creationId xmlns:p14="http://schemas.microsoft.com/office/powerpoint/2010/main" val="263899273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Office of Disaster Assistance</a:t>
            </a:r>
            <a:endParaRPr lang="en-US" dirty="0"/>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39316155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Office of Disaster Assistance</a:t>
            </a:r>
            <a:endParaRPr lang="en-US" dirty="0"/>
          </a:p>
        </p:txBody>
      </p:sp>
      <p:sp>
        <p:nvSpPr>
          <p:cNvPr id="9" name="Slide Number Placeholder 8"/>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12738210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a:t>Office of Disaster Assistance</a:t>
            </a:r>
            <a:endParaRPr lang="en-US" dirty="0"/>
          </a:p>
        </p:txBody>
      </p:sp>
      <p:sp>
        <p:nvSpPr>
          <p:cNvPr id="5" name="Slide Number Placeholder 4"/>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25768466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a:t>Office of Disaster Assistance</a:t>
            </a:r>
            <a:endParaRPr lang="en-US" dirty="0"/>
          </a:p>
        </p:txBody>
      </p:sp>
      <p:sp>
        <p:nvSpPr>
          <p:cNvPr id="4" name="Slide Number Placeholder 3"/>
          <p:cNvSpPr>
            <a:spLocks noGrp="1"/>
          </p:cNvSpPr>
          <p:nvPr>
            <p:ph type="sldNum" sz="quarter" idx="12"/>
          </p:nvPr>
        </p:nvSpPr>
        <p:spPr/>
        <p:txBody>
          <a:bodyPr/>
          <a:lstStyle/>
          <a:p>
            <a:fld id="{B1AB44B9-F1EC-4F4B-88D4-413245C9CD3E}" type="slidenum">
              <a:rPr lang="en-US" smtClean="0"/>
              <a:t>‹#›</a:t>
            </a:fld>
            <a:endParaRPr lang="en-US" dirty="0"/>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Picture Placeholder 7"/>
          <p:cNvSpPr>
            <a:spLocks noGrp="1"/>
          </p:cNvSpPr>
          <p:nvPr>
            <p:ph type="pic" sz="quarter" idx="13"/>
          </p:nvPr>
        </p:nvSpPr>
        <p:spPr>
          <a:xfrm>
            <a:off x="0" y="0"/>
            <a:ext cx="9144000" cy="6858000"/>
          </a:xfrm>
        </p:spPr>
        <p:txBody>
          <a:bodyPr/>
          <a:lstStyle/>
          <a:p>
            <a:r>
              <a:rPr lang="en-US" dirty="0"/>
              <a:t>Click icon to add picture</a:t>
            </a:r>
          </a:p>
        </p:txBody>
      </p:sp>
    </p:spTree>
    <p:extLst>
      <p:ext uri="{BB962C8B-B14F-4D97-AF65-F5344CB8AC3E}">
        <p14:creationId xmlns:p14="http://schemas.microsoft.com/office/powerpoint/2010/main" val="19537155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Office of Disaster Assistance</a:t>
            </a:r>
            <a:endParaRPr lang="en-US" dirty="0"/>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35397111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dirty="0"/>
              <a:t>Click icon to add picture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Office of Disaster Assistance</a:t>
            </a:r>
            <a:endParaRPr lang="en-US" dirty="0"/>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dirty="0"/>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Tree>
    <p:extLst>
      <p:ext uri="{BB962C8B-B14F-4D97-AF65-F5344CB8AC3E}">
        <p14:creationId xmlns:p14="http://schemas.microsoft.com/office/powerpoint/2010/main" val="287187747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9220361"/>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9F81-772C-4D9C-A628-A06FD1D208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A4268-AE9C-43E4-9AF5-5446955F10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23EEC-2879-42DC-B3D3-1CB808E221AB}"/>
              </a:ext>
            </a:extLst>
          </p:cNvPr>
          <p:cNvSpPr>
            <a:spLocks noGrp="1"/>
          </p:cNvSpPr>
          <p:nvPr>
            <p:ph type="dt" sz="half" idx="10"/>
          </p:nvPr>
        </p:nvSpPr>
        <p:spPr/>
        <p:txBody>
          <a:bodyPr/>
          <a:lstStyle/>
          <a:p>
            <a:fld id="{D6EDC403-E906-43D7-975F-69F67B30EB54}" type="datetimeFigureOut">
              <a:rPr lang="en-US" smtClean="0"/>
              <a:t>4/8/2020</a:t>
            </a:fld>
            <a:endParaRPr lang="en-US"/>
          </a:p>
        </p:txBody>
      </p:sp>
      <p:sp>
        <p:nvSpPr>
          <p:cNvPr id="5" name="Footer Placeholder 4">
            <a:extLst>
              <a:ext uri="{FF2B5EF4-FFF2-40B4-BE49-F238E27FC236}">
                <a16:creationId xmlns:a16="http://schemas.microsoft.com/office/drawing/2014/main" id="{9BBFDC23-A0D1-400C-871C-73DB6C948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4EFD0-71D3-457E-9254-44CCCED0DF55}"/>
              </a:ext>
            </a:extLst>
          </p:cNvPr>
          <p:cNvSpPr>
            <a:spLocks noGrp="1"/>
          </p:cNvSpPr>
          <p:nvPr>
            <p:ph type="sldNum" sz="quarter" idx="12"/>
          </p:nvPr>
        </p:nvSpPr>
        <p:spPr/>
        <p:txBody>
          <a:bodyPr/>
          <a:lstStyle/>
          <a:p>
            <a:fld id="{71A14D94-EA6D-4964-92BE-3D7D358FD7CC}" type="slidenum">
              <a:rPr lang="en-US" altLang="en-US" smtClean="0"/>
              <a:pPr/>
              <a:t>‹#›</a:t>
            </a:fld>
            <a:endParaRPr lang="en-US" altLang="en-US"/>
          </a:p>
        </p:txBody>
      </p:sp>
    </p:spTree>
    <p:extLst>
      <p:ext uri="{BB962C8B-B14F-4D97-AF65-F5344CB8AC3E}">
        <p14:creationId xmlns:p14="http://schemas.microsoft.com/office/powerpoint/2010/main" val="40146257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338951060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a:t>
            </a:r>
            <a:r>
              <a:rPr lang="en-US"/>
              <a:t>style (1 line)</a:t>
            </a:r>
            <a:endParaRPr lang="en-US" dirty="0"/>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3206683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4">
            <a:extLst>
              <a:ext uri="{FF2B5EF4-FFF2-40B4-BE49-F238E27FC236}">
                <a16:creationId xmlns:a16="http://schemas.microsoft.com/office/drawing/2014/main" id="{A8239BF8-7B4C-4EC8-ABB5-6D5D69D0E4B5}"/>
              </a:ext>
            </a:extLst>
          </p:cNvPr>
          <p:cNvSpPr>
            <a:spLocks noGrp="1" noChangeArrowheads="1"/>
          </p:cNvSpPr>
          <p:nvPr>
            <p:ph type="sldNum" sz="quarter" idx="10"/>
          </p:nvPr>
        </p:nvSpPr>
        <p:spPr>
          <a:ln/>
        </p:spPr>
        <p:txBody>
          <a:bodyPr/>
          <a:lstStyle>
            <a:lvl1pPr>
              <a:defRPr/>
            </a:lvl1pPr>
          </a:lstStyle>
          <a:p>
            <a:fld id="{F1FA64EC-2E7B-4E69-9AB3-679116107C23}" type="slidenum">
              <a:rPr lang="en-US" altLang="en-US"/>
              <a:pPr/>
              <a:t>‹#›</a:t>
            </a:fld>
            <a:endParaRPr lang="en-US" altLang="en-US"/>
          </a:p>
        </p:txBody>
      </p:sp>
    </p:spTree>
    <p:extLst>
      <p:ext uri="{BB962C8B-B14F-4D97-AF65-F5344CB8AC3E}">
        <p14:creationId xmlns:p14="http://schemas.microsoft.com/office/powerpoint/2010/main" val="347544488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17895116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362656129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4576542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Chapter Slide - Screen Only">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58757586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63425967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dirty="0"/>
              <a:t>Click to edit Master </a:t>
            </a:r>
            <a:br>
              <a:rPr lang="en-US" dirty="0"/>
            </a:br>
            <a:r>
              <a:rPr lang="en-US" dirty="0"/>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dirty="0"/>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a:t>Office of Disaster Assistance</a:t>
            </a:r>
            <a:endParaRPr lang="en-US" dirty="0"/>
          </a:p>
        </p:txBody>
      </p:sp>
      <p:sp>
        <p:nvSpPr>
          <p:cNvPr id="6" name="Slide Number Placeholder 5"/>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192117890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0"/>
          </p:nvPr>
        </p:nvSpPr>
        <p:spPr>
          <a:xfrm>
            <a:off x="417815" y="6194307"/>
            <a:ext cx="1795815" cy="365125"/>
          </a:xfrm>
        </p:spPr>
        <p:txBody>
          <a:bodyPr/>
          <a:lstStyle/>
          <a:p>
            <a:endParaRPr lang="en-US" dirty="0"/>
          </a:p>
        </p:txBody>
      </p:sp>
      <p:sp>
        <p:nvSpPr>
          <p:cNvPr id="9" name="Footer Placeholder 5"/>
          <p:cNvSpPr>
            <a:spLocks noGrp="1"/>
          </p:cNvSpPr>
          <p:nvPr>
            <p:ph type="ftr" sz="quarter" idx="11"/>
          </p:nvPr>
        </p:nvSpPr>
        <p:spPr>
          <a:xfrm>
            <a:off x="3028950" y="6194307"/>
            <a:ext cx="3086100" cy="365125"/>
          </a:xfrm>
        </p:spPr>
        <p:txBody>
          <a:bodyPr/>
          <a:lstStyle/>
          <a:p>
            <a:r>
              <a:rPr lang="en-US"/>
              <a:t>Office of Disaster Assistance</a:t>
            </a:r>
            <a:endParaRPr lang="en-US" dirty="0"/>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t>‹#›</a:t>
            </a:fld>
            <a:endParaRPr lang="en-US" dirty="0"/>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20168343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Office of Disaster Assistance</a:t>
            </a:r>
            <a:endParaRPr lang="en-US" dirty="0"/>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110624126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a:t>Office of Disaster Assistance</a:t>
            </a:r>
            <a:endParaRPr lang="en-US" dirty="0"/>
          </a:p>
        </p:txBody>
      </p:sp>
      <p:sp>
        <p:nvSpPr>
          <p:cNvPr id="9" name="Slide Number Placeholder 8"/>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274211743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a:t>Office of Disaster Assistance</a:t>
            </a:r>
            <a:endParaRPr lang="en-US" dirty="0"/>
          </a:p>
        </p:txBody>
      </p:sp>
      <p:sp>
        <p:nvSpPr>
          <p:cNvPr id="5" name="Slide Number Placeholder 4"/>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416881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7010400" cy="914400"/>
          </a:xfrm>
        </p:spPr>
        <p:txBody>
          <a:bodyPr/>
          <a:lstStyle/>
          <a:p>
            <a:r>
              <a:rPr lang="en-US"/>
              <a:t>Click to edit Master title style</a:t>
            </a:r>
          </a:p>
        </p:txBody>
      </p:sp>
      <p:sp>
        <p:nvSpPr>
          <p:cNvPr id="3" name="Text Placeholder 2"/>
          <p:cNvSpPr>
            <a:spLocks noGrp="1"/>
          </p:cNvSpPr>
          <p:nvPr>
            <p:ph type="body" sz="half" idx="1"/>
          </p:nvPr>
        </p:nvSpPr>
        <p:spPr>
          <a:xfrm>
            <a:off x="2209800" y="1371600"/>
            <a:ext cx="3048000" cy="4724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10200" y="1371600"/>
            <a:ext cx="3048000" cy="47244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72903045"/>
      </p:ext>
    </p:extLst>
  </p:cSld>
  <p:clrMapOvr>
    <a:masterClrMapping/>
  </p:clrMapOvr>
  <p:transition>
    <p:fade thruBlk="1"/>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a:t>Office of Disaster Assistance</a:t>
            </a:r>
            <a:endParaRPr lang="en-US" dirty="0"/>
          </a:p>
        </p:txBody>
      </p:sp>
      <p:sp>
        <p:nvSpPr>
          <p:cNvPr id="4" name="Slide Number Placeholder 3"/>
          <p:cNvSpPr>
            <a:spLocks noGrp="1"/>
          </p:cNvSpPr>
          <p:nvPr>
            <p:ph type="sldNum" sz="quarter" idx="12"/>
          </p:nvPr>
        </p:nvSpPr>
        <p:spPr/>
        <p:txBody>
          <a:bodyPr/>
          <a:lstStyle/>
          <a:p>
            <a:fld id="{B1AB44B9-F1EC-4F4B-88D4-413245C9CD3E}" type="slidenum">
              <a:rPr lang="en-US" smtClean="0"/>
              <a:t>‹#›</a:t>
            </a:fld>
            <a:endParaRPr lang="en-US" dirty="0"/>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Picture Placeholder 7"/>
          <p:cNvSpPr>
            <a:spLocks noGrp="1"/>
          </p:cNvSpPr>
          <p:nvPr>
            <p:ph type="pic" sz="quarter" idx="13"/>
          </p:nvPr>
        </p:nvSpPr>
        <p:spPr>
          <a:xfrm>
            <a:off x="0" y="0"/>
            <a:ext cx="9144000" cy="6858000"/>
          </a:xfrm>
        </p:spPr>
        <p:txBody>
          <a:bodyPr/>
          <a:lstStyle/>
          <a:p>
            <a:r>
              <a:rPr lang="en-US" dirty="0"/>
              <a:t>Click icon to add picture</a:t>
            </a:r>
          </a:p>
        </p:txBody>
      </p:sp>
    </p:spTree>
    <p:extLst>
      <p:ext uri="{BB962C8B-B14F-4D97-AF65-F5344CB8AC3E}">
        <p14:creationId xmlns:p14="http://schemas.microsoft.com/office/powerpoint/2010/main" val="30614466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Office of Disaster Assistance</a:t>
            </a:r>
            <a:endParaRPr lang="en-US" dirty="0"/>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dirty="0"/>
          </a:p>
        </p:txBody>
      </p:sp>
    </p:spTree>
    <p:extLst>
      <p:ext uri="{BB962C8B-B14F-4D97-AF65-F5344CB8AC3E}">
        <p14:creationId xmlns:p14="http://schemas.microsoft.com/office/powerpoint/2010/main" val="251474007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dirty="0"/>
              <a:t>Click icon to add picture</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a:t>Office of Disaster Assistance</a:t>
            </a:r>
            <a:endParaRPr lang="en-US" dirty="0"/>
          </a:p>
        </p:txBody>
      </p:sp>
      <p:sp>
        <p:nvSpPr>
          <p:cNvPr id="7" name="Slide Number Placeholder 6"/>
          <p:cNvSpPr>
            <a:spLocks noGrp="1"/>
          </p:cNvSpPr>
          <p:nvPr>
            <p:ph type="sldNum" sz="quarter" idx="12"/>
          </p:nvPr>
        </p:nvSpPr>
        <p:spPr/>
        <p:txBody>
          <a:bodyPr/>
          <a:lstStyle/>
          <a:p>
            <a:fld id="{B1AB44B9-F1EC-4F4B-88D4-413245C9CD3E}" type="slidenum">
              <a:rPr lang="en-US" smtClean="0"/>
              <a:t>‹#›</a:t>
            </a:fld>
            <a:endParaRPr lang="en-US" dirty="0"/>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Tree>
    <p:extLst>
      <p:ext uri="{BB962C8B-B14F-4D97-AF65-F5344CB8AC3E}">
        <p14:creationId xmlns:p14="http://schemas.microsoft.com/office/powerpoint/2010/main" val="404304106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7713039"/>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SBA Logo Slide">
    <p:spTree>
      <p:nvGrpSpPr>
        <p:cNvPr id="1" name=""/>
        <p:cNvGrpSpPr/>
        <p:nvPr/>
      </p:nvGrpSpPr>
      <p:grpSpPr>
        <a:xfrm>
          <a:off x="0" y="0"/>
          <a:ext cx="0" cy="0"/>
          <a:chOff x="0" y="0"/>
          <a:chExt cx="0" cy="0"/>
        </a:xfrm>
      </p:grpSpPr>
      <p:sp>
        <p:nvSpPr>
          <p:cNvPr id="6" name="Rectangle 5"/>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5312" y="1606513"/>
            <a:ext cx="3353375" cy="3644973"/>
          </a:xfrm>
          <a:prstGeom prst="rect">
            <a:avLst/>
          </a:prstGeom>
        </p:spPr>
      </p:pic>
    </p:spTree>
    <p:extLst>
      <p:ext uri="{BB962C8B-B14F-4D97-AF65-F5344CB8AC3E}">
        <p14:creationId xmlns:p14="http://schemas.microsoft.com/office/powerpoint/2010/main" val="37722520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Slide (1 lin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a:t>
            </a:r>
            <a:r>
              <a:rPr lang="en-US"/>
              <a:t>style (1 line)</a:t>
            </a:r>
            <a:endParaRPr lang="en-US" dirty="0"/>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35892961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le Slide (2 lines)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3E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chemeClr val="bg1"/>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8"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7338" y="692797"/>
            <a:ext cx="2409324" cy="661760"/>
          </a:xfrm>
          <a:prstGeom prst="rect">
            <a:avLst/>
          </a:prstGeom>
        </p:spPr>
      </p:pic>
    </p:spTree>
    <p:extLst>
      <p:ext uri="{BB962C8B-B14F-4D97-AF65-F5344CB8AC3E}">
        <p14:creationId xmlns:p14="http://schemas.microsoft.com/office/powerpoint/2010/main" val="154401445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1_Title Slide (1 lin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sp>
        <p:nvSpPr>
          <p:cNvPr id="2" name="Title 1"/>
          <p:cNvSpPr>
            <a:spLocks noGrp="1"/>
          </p:cNvSpPr>
          <p:nvPr>
            <p:ph type="ctrTitle" hasCustomPrompt="1"/>
          </p:nvPr>
        </p:nvSpPr>
        <p:spPr>
          <a:xfrm>
            <a:off x="1143000" y="1360614"/>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(1 line)</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3748095"/>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162699382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sp>
        <p:nvSpPr>
          <p:cNvPr id="2" name="Title 1"/>
          <p:cNvSpPr>
            <a:spLocks noGrp="1"/>
          </p:cNvSpPr>
          <p:nvPr>
            <p:ph type="ctrTitle" hasCustomPrompt="1"/>
          </p:nvPr>
        </p:nvSpPr>
        <p:spPr>
          <a:xfrm>
            <a:off x="1143000" y="1939655"/>
            <a:ext cx="6858000" cy="2387600"/>
          </a:xfrm>
        </p:spPr>
        <p:txBody>
          <a:bodyPr anchor="b">
            <a:normAutofit/>
          </a:bodyPr>
          <a:lstStyle>
            <a:lvl1pPr algn="ctr">
              <a:lnSpc>
                <a:spcPct val="75000"/>
              </a:lnSpc>
              <a:defRPr sz="6000" spc="-225">
                <a:solidFill>
                  <a:srgbClr val="003F80"/>
                </a:solidFill>
              </a:defRPr>
            </a:lvl1pPr>
          </a:lstStyle>
          <a:p>
            <a:r>
              <a:rPr lang="en-US" dirty="0"/>
              <a:t>Click to edit Master title style (2 lines)</a:t>
            </a:r>
          </a:p>
        </p:txBody>
      </p:sp>
      <p:sp>
        <p:nvSpPr>
          <p:cNvPr id="3" name="Subtitle 2"/>
          <p:cNvSpPr>
            <a:spLocks noGrp="1"/>
          </p:cNvSpPr>
          <p:nvPr>
            <p:ph type="subTitle" idx="1"/>
          </p:nvPr>
        </p:nvSpPr>
        <p:spPr>
          <a:xfrm>
            <a:off x="1143000" y="6194612"/>
            <a:ext cx="6858000" cy="455570"/>
          </a:xfrm>
        </p:spPr>
        <p:txBody>
          <a:bodyPr>
            <a:normAutofit/>
          </a:bodyPr>
          <a:lstStyle>
            <a:lvl1pPr marL="0" indent="0" algn="ctr">
              <a:buNone/>
              <a:defRPr sz="1350">
                <a:solidFill>
                  <a:srgbClr val="003F80"/>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
        <p:nvSpPr>
          <p:cNvPr id="9" name="Text Placeholder 7"/>
          <p:cNvSpPr>
            <a:spLocks noGrp="1"/>
          </p:cNvSpPr>
          <p:nvPr>
            <p:ph type="body" sz="quarter" idx="10" hasCustomPrompt="1"/>
          </p:nvPr>
        </p:nvSpPr>
        <p:spPr>
          <a:xfrm>
            <a:off x="1143000" y="4327262"/>
            <a:ext cx="6858000" cy="1646237"/>
          </a:xfrm>
        </p:spPr>
        <p:txBody>
          <a:bodyPr>
            <a:noAutofit/>
          </a:bodyPr>
          <a:lstStyle>
            <a:lvl1pPr marL="0" indent="0" algn="ctr">
              <a:buNone/>
              <a:defRPr sz="2400" b="1">
                <a:solidFill>
                  <a:schemeClr val="bg1">
                    <a:lumMod val="65000"/>
                  </a:schemeClr>
                </a:solidFill>
              </a:defRPr>
            </a:lvl1pPr>
            <a:lvl2pPr marL="342875" indent="0" algn="ctr">
              <a:buNone/>
              <a:defRPr sz="2400" b="1">
                <a:solidFill>
                  <a:srgbClr val="898989"/>
                </a:solidFill>
              </a:defRPr>
            </a:lvl2pPr>
            <a:lvl3pPr marL="685749" indent="0" algn="ctr">
              <a:buNone/>
              <a:defRPr sz="2400" b="1">
                <a:solidFill>
                  <a:srgbClr val="898989"/>
                </a:solidFill>
              </a:defRPr>
            </a:lvl3pPr>
            <a:lvl4pPr marL="1028624" indent="0" algn="ctr">
              <a:buNone/>
              <a:defRPr sz="2400" b="1">
                <a:solidFill>
                  <a:srgbClr val="898989"/>
                </a:solidFill>
              </a:defRPr>
            </a:lvl4pPr>
            <a:lvl5pPr marL="1371498" indent="0" algn="ctr">
              <a:buNone/>
              <a:defRPr sz="2400" b="1">
                <a:solidFill>
                  <a:srgbClr val="898989"/>
                </a:solidFill>
              </a:defRPr>
            </a:lvl5pPr>
          </a:lstStyle>
          <a:p>
            <a:pPr lvl="0"/>
            <a:r>
              <a:rPr lang="en-US" dirty="0"/>
              <a:t>Click to edit Master subtitle styles</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68048" y="699244"/>
            <a:ext cx="2407901" cy="661370"/>
          </a:xfrm>
          <a:prstGeom prst="rect">
            <a:avLst/>
          </a:prstGeom>
        </p:spPr>
      </p:pic>
    </p:spTree>
    <p:extLst>
      <p:ext uri="{BB962C8B-B14F-4D97-AF65-F5344CB8AC3E}">
        <p14:creationId xmlns:p14="http://schemas.microsoft.com/office/powerpoint/2010/main" val="309534660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 preserve="1">
  <p:cSld name="Chapter Slide - Screen Only">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007E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chemeClr val="bg1"/>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chemeClr val="bg1">
                    <a:lumMod val="85000"/>
                  </a:schemeClr>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916141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209800" y="1371600"/>
            <a:ext cx="3048000" cy="472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10200" y="1371600"/>
            <a:ext cx="3048000" cy="47244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5467900"/>
      </p:ext>
    </p:extLst>
  </p:cSld>
  <p:clrMapOvr>
    <a:masterClrMapping/>
  </p:clrMapOvr>
  <p:transition>
    <p:fade thruBlk="1"/>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Chapter Slide">
    <p:bg>
      <p:bgPr>
        <a:solidFill>
          <a:srgbClr val="003E7F"/>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sp>
        <p:nvSpPr>
          <p:cNvPr id="2" name="Title 1"/>
          <p:cNvSpPr>
            <a:spLocks noGrp="1"/>
          </p:cNvSpPr>
          <p:nvPr>
            <p:ph type="ctrTitle" hasCustomPrompt="1"/>
          </p:nvPr>
        </p:nvSpPr>
        <p:spPr>
          <a:xfrm>
            <a:off x="1143000" y="1122363"/>
            <a:ext cx="6858000" cy="2387600"/>
          </a:xfrm>
        </p:spPr>
        <p:txBody>
          <a:bodyPr anchor="b"/>
          <a:lstStyle>
            <a:lvl1pPr algn="ctr">
              <a:lnSpc>
                <a:spcPts val="4500"/>
              </a:lnSpc>
              <a:defRPr sz="4500">
                <a:solidFill>
                  <a:srgbClr val="007EB4"/>
                </a:solidFill>
              </a:defRPr>
            </a:lvl1pPr>
          </a:lstStyle>
          <a:p>
            <a:r>
              <a:rPr lang="en-US" dirty="0"/>
              <a:t>Click to edit Master </a:t>
            </a:r>
            <a:br>
              <a:rPr lang="en-US" dirty="0"/>
            </a:br>
            <a:r>
              <a:rPr lang="en-US" dirty="0"/>
              <a:t>chapter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371388848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secHead" preserve="1">
  <p:cSld name="Chapter Slide Al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99597" y="1268765"/>
            <a:ext cx="6944810" cy="2237228"/>
          </a:xfrm>
        </p:spPr>
        <p:txBody>
          <a:bodyPr anchor="b"/>
          <a:lstStyle>
            <a:lvl1pPr>
              <a:lnSpc>
                <a:spcPts val="4500"/>
              </a:lnSpc>
              <a:defRPr sz="4500"/>
            </a:lvl1pPr>
          </a:lstStyle>
          <a:p>
            <a:r>
              <a:rPr lang="en-US" dirty="0"/>
              <a:t>Click to edit Master </a:t>
            </a:r>
            <a:br>
              <a:rPr lang="en-US" dirty="0"/>
            </a:br>
            <a:r>
              <a:rPr lang="en-US" dirty="0"/>
              <a:t>chapter style</a:t>
            </a:r>
          </a:p>
        </p:txBody>
      </p:sp>
      <p:sp>
        <p:nvSpPr>
          <p:cNvPr id="3" name="Text Placeholder 2"/>
          <p:cNvSpPr>
            <a:spLocks noGrp="1"/>
          </p:cNvSpPr>
          <p:nvPr>
            <p:ph type="body" idx="1" hasCustomPrompt="1"/>
          </p:nvPr>
        </p:nvSpPr>
        <p:spPr>
          <a:xfrm>
            <a:off x="1103254" y="3613579"/>
            <a:ext cx="6944810" cy="1500187"/>
          </a:xfrm>
        </p:spPr>
        <p:txBody>
          <a:bodyPr/>
          <a:lstStyle>
            <a:lvl1pPr marL="0" indent="0" algn="ctr">
              <a:buNone/>
              <a:defRPr sz="1800" b="1">
                <a:solidFill>
                  <a:schemeClr val="tx1">
                    <a:tint val="75000"/>
                  </a:schemeClr>
                </a:solidFill>
              </a:defRPr>
            </a:lvl1pPr>
            <a:lvl2pPr marL="342875" indent="0">
              <a:buNone/>
              <a:defRPr sz="1500">
                <a:solidFill>
                  <a:schemeClr val="tx1">
                    <a:tint val="75000"/>
                  </a:schemeClr>
                </a:solidFill>
              </a:defRPr>
            </a:lvl2pPr>
            <a:lvl3pPr marL="685749" indent="0">
              <a:buNone/>
              <a:defRPr sz="1350">
                <a:solidFill>
                  <a:schemeClr val="tx1">
                    <a:tint val="75000"/>
                  </a:schemeClr>
                </a:solidFill>
              </a:defRPr>
            </a:lvl3pPr>
            <a:lvl4pPr marL="1028624" indent="0">
              <a:buNone/>
              <a:defRPr sz="1200">
                <a:solidFill>
                  <a:schemeClr val="tx1">
                    <a:tint val="75000"/>
                  </a:schemeClr>
                </a:solidFill>
              </a:defRPr>
            </a:lvl4pPr>
            <a:lvl5pPr marL="1371498" indent="0">
              <a:buNone/>
              <a:defRPr sz="1200">
                <a:solidFill>
                  <a:schemeClr val="tx1">
                    <a:tint val="75000"/>
                  </a:schemeClr>
                </a:solidFill>
              </a:defRPr>
            </a:lvl5pPr>
            <a:lvl6pPr marL="1714373" indent="0">
              <a:buNone/>
              <a:defRPr sz="1200">
                <a:solidFill>
                  <a:schemeClr val="tx1">
                    <a:tint val="75000"/>
                  </a:schemeClr>
                </a:solidFill>
              </a:defRPr>
            </a:lvl6pPr>
            <a:lvl7pPr marL="2057246" indent="0">
              <a:buNone/>
              <a:defRPr sz="1200">
                <a:solidFill>
                  <a:schemeClr val="tx1">
                    <a:tint val="75000"/>
                  </a:schemeClr>
                </a:solidFill>
              </a:defRPr>
            </a:lvl7pPr>
            <a:lvl8pPr marL="2400120" indent="0">
              <a:buNone/>
              <a:defRPr sz="1200">
                <a:solidFill>
                  <a:schemeClr val="tx1">
                    <a:tint val="75000"/>
                  </a:schemeClr>
                </a:solidFill>
              </a:defRPr>
            </a:lvl8pPr>
            <a:lvl9pPr marL="2742995" indent="0">
              <a:buNone/>
              <a:defRPr sz="1200">
                <a:solidFill>
                  <a:schemeClr val="tx1">
                    <a:tint val="75000"/>
                  </a:schemeClr>
                </a:solidFill>
              </a:defRPr>
            </a:lvl9pPr>
          </a:lstStyle>
          <a:p>
            <a:pPr lvl="0"/>
            <a:r>
              <a:rPr lang="en-US" dirty="0"/>
              <a:t>Click to edit Master subtitle style</a:t>
            </a:r>
          </a:p>
        </p:txBody>
      </p:sp>
      <p:sp>
        <p:nvSpPr>
          <p:cNvPr id="4" name="Date Placeholder 3"/>
          <p:cNvSpPr>
            <a:spLocks noGrp="1"/>
          </p:cNvSpPr>
          <p:nvPr>
            <p:ph type="dt" sz="half" idx="10"/>
          </p:nvPr>
        </p:nvSpPr>
        <p:spPr/>
        <p:txBody>
          <a:bodyPr/>
          <a:lstStyle/>
          <a:p>
            <a:fld id="{32719964-A6A4-B040-94EE-59D007E5DCB1}" type="datetime4">
              <a:rPr lang="en-US" smtClean="0">
                <a:solidFill>
                  <a:srgbClr val="1B1E29">
                    <a:tint val="75000"/>
                  </a:srgbClr>
                </a:solidFill>
              </a:rPr>
              <a:pPr/>
              <a:t>April 8, 2020</a:t>
            </a:fld>
            <a:endParaRPr lang="en-US">
              <a:solidFill>
                <a:srgbClr val="1B1E29">
                  <a:tint val="75000"/>
                </a:srgbClr>
              </a:solidFill>
            </a:endParaRPr>
          </a:p>
        </p:txBody>
      </p:sp>
      <p:sp>
        <p:nvSpPr>
          <p:cNvPr id="5" name="Footer Placeholder 4"/>
          <p:cNvSpPr>
            <a:spLocks noGrp="1"/>
          </p:cNvSpPr>
          <p:nvPr>
            <p:ph type="ftr" sz="quarter" idx="11"/>
          </p:nvPr>
        </p:nvSpPr>
        <p:spPr/>
        <p:txBody>
          <a:bodyPr/>
          <a:lstStyle/>
          <a:p>
            <a:endParaRPr lang="en-US">
              <a:solidFill>
                <a:srgbClr val="1B1E29">
                  <a:tint val="75000"/>
                </a:srgbClr>
              </a:solidFill>
            </a:endParaRPr>
          </a:p>
        </p:txBody>
      </p:sp>
      <p:sp>
        <p:nvSpPr>
          <p:cNvPr id="6" name="Slide Number Placeholder 5"/>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a:solidFill>
                <a:srgbClr val="1B1E29">
                  <a:tint val="75000"/>
                </a:srgbClr>
              </a:solidFill>
            </a:endParaRPr>
          </a:p>
        </p:txBody>
      </p:sp>
    </p:spTree>
    <p:extLst>
      <p:ext uri="{BB962C8B-B14F-4D97-AF65-F5344CB8AC3E}">
        <p14:creationId xmlns:p14="http://schemas.microsoft.com/office/powerpoint/2010/main" val="257071888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itle and Content - with Subtit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8608"/>
            <a:ext cx="7886700" cy="598904"/>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0"/>
          </p:nvPr>
        </p:nvSpPr>
        <p:spPr>
          <a:xfrm>
            <a:off x="417815" y="6194307"/>
            <a:ext cx="1795815" cy="365125"/>
          </a:xfrm>
        </p:spPr>
        <p:txBody>
          <a:bodyPr/>
          <a:lstStyle/>
          <a:p>
            <a:fld id="{5C63769D-CC2F-864E-9501-A077951EC7AD}" type="datetime4">
              <a:rPr lang="en-US" smtClean="0">
                <a:solidFill>
                  <a:srgbClr val="1B1E29">
                    <a:tint val="75000"/>
                  </a:srgbClr>
                </a:solidFill>
              </a:rPr>
              <a:pPr/>
              <a:t>April 8, 2020</a:t>
            </a:fld>
            <a:endParaRPr lang="en-US" dirty="0">
              <a:solidFill>
                <a:srgbClr val="1B1E29">
                  <a:tint val="75000"/>
                </a:srgbClr>
              </a:solidFill>
            </a:endParaRPr>
          </a:p>
        </p:txBody>
      </p:sp>
      <p:sp>
        <p:nvSpPr>
          <p:cNvPr id="9" name="Footer Placeholder 5"/>
          <p:cNvSpPr>
            <a:spLocks noGrp="1"/>
          </p:cNvSpPr>
          <p:nvPr>
            <p:ph type="ftr" sz="quarter" idx="11"/>
          </p:nvPr>
        </p:nvSpPr>
        <p:spPr>
          <a:xfrm>
            <a:off x="3028950" y="6194307"/>
            <a:ext cx="3086100" cy="365125"/>
          </a:xfrm>
        </p:spPr>
        <p:txBody>
          <a:bodyPr/>
          <a:lstStyle/>
          <a:p>
            <a:endParaRPr lang="en-US">
              <a:solidFill>
                <a:srgbClr val="1B1E29">
                  <a:tint val="75000"/>
                </a:srgbClr>
              </a:solidFill>
            </a:endParaRPr>
          </a:p>
        </p:txBody>
      </p:sp>
      <p:sp>
        <p:nvSpPr>
          <p:cNvPr id="10" name="Slide Number Placeholder 6"/>
          <p:cNvSpPr>
            <a:spLocks noGrp="1"/>
          </p:cNvSpPr>
          <p:nvPr>
            <p:ph type="sldNum" sz="quarter" idx="12"/>
          </p:nvPr>
        </p:nvSpPr>
        <p:spPr>
          <a:xfrm>
            <a:off x="6796510" y="6194307"/>
            <a:ext cx="2057400" cy="365125"/>
          </a:xfrm>
        </p:spPr>
        <p:txBody>
          <a:bodyPr/>
          <a:lstStyle/>
          <a:p>
            <a:fld id="{B1AB44B9-F1EC-4F4B-88D4-413245C9CD3E}" type="slidenum">
              <a:rPr lang="en-US" smtClean="0">
                <a:solidFill>
                  <a:srgbClr val="1B1E29">
                    <a:tint val="75000"/>
                  </a:srgbClr>
                </a:solidFill>
              </a:rPr>
              <a:pPr/>
              <a:t>‹#›</a:t>
            </a:fld>
            <a:endParaRPr lang="en-US">
              <a:solidFill>
                <a:srgbClr val="1B1E29">
                  <a:tint val="75000"/>
                </a:srgbClr>
              </a:solidFill>
            </a:endParaRPr>
          </a:p>
        </p:txBody>
      </p:sp>
      <p:sp>
        <p:nvSpPr>
          <p:cNvPr id="11" name="Subtitle 2"/>
          <p:cNvSpPr>
            <a:spLocks noGrp="1"/>
          </p:cNvSpPr>
          <p:nvPr>
            <p:ph type="subTitle" idx="13"/>
          </p:nvPr>
        </p:nvSpPr>
        <p:spPr>
          <a:xfrm>
            <a:off x="628650" y="967512"/>
            <a:ext cx="7886700" cy="696071"/>
          </a:xfrm>
        </p:spPr>
        <p:txBody>
          <a:bodyPr>
            <a:normAutofit/>
          </a:bodyPr>
          <a:lstStyle>
            <a:lvl1pPr marL="0" indent="0" algn="ctr">
              <a:buNone/>
              <a:defRPr sz="1575" b="1">
                <a:solidFill>
                  <a:srgbClr val="898989"/>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1589742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7026"/>
            <a:ext cx="7886700" cy="762528"/>
          </a:xfrm>
        </p:spPr>
        <p:txBody>
          <a:bodyPr/>
          <a:lstStyle/>
          <a:p>
            <a:r>
              <a:rPr lang="en-US"/>
              <a:t>Click to edit Master title style</a:t>
            </a:r>
          </a:p>
        </p:txBody>
      </p:sp>
      <p:sp>
        <p:nvSpPr>
          <p:cNvPr id="3" name="Content Placeholder 2"/>
          <p:cNvSpPr>
            <a:spLocks noGrp="1"/>
          </p:cNvSpPr>
          <p:nvPr>
            <p:ph sz="half" idx="1"/>
          </p:nvPr>
        </p:nvSpPr>
        <p:spPr>
          <a:xfrm>
            <a:off x="6286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68824"/>
            <a:ext cx="3886200" cy="460813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773E27-9D36-B645-8BBE-7A2B9B52A935}" type="datetime4">
              <a:rPr lang="en-US" smtClean="0">
                <a:solidFill>
                  <a:srgbClr val="1B1E29">
                    <a:tint val="75000"/>
                  </a:srgbClr>
                </a:solidFill>
              </a:rPr>
              <a:pPr/>
              <a:t>April 8, 2020</a:t>
            </a:fld>
            <a:endParaRPr lang="en-US">
              <a:solidFill>
                <a:srgbClr val="1B1E29">
                  <a:tint val="75000"/>
                </a:srgbClr>
              </a:solidFill>
            </a:endParaRPr>
          </a:p>
        </p:txBody>
      </p:sp>
      <p:sp>
        <p:nvSpPr>
          <p:cNvPr id="6" name="Footer Placeholder 5"/>
          <p:cNvSpPr>
            <a:spLocks noGrp="1"/>
          </p:cNvSpPr>
          <p:nvPr>
            <p:ph type="ftr" sz="quarter" idx="11"/>
          </p:nvPr>
        </p:nvSpPr>
        <p:spPr/>
        <p:txBody>
          <a:bodyPr/>
          <a:lstStyle/>
          <a:p>
            <a:endParaRPr lang="en-US">
              <a:solidFill>
                <a:srgbClr val="1B1E29">
                  <a:tint val="75000"/>
                </a:srgbClr>
              </a:solidFill>
            </a:endParaRPr>
          </a:p>
        </p:txBody>
      </p:sp>
      <p:sp>
        <p:nvSpPr>
          <p:cNvPr id="7" name="Slide Number Placeholder 6"/>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a:solidFill>
                <a:srgbClr val="1B1E29">
                  <a:tint val="75000"/>
                </a:srgbClr>
              </a:solidFill>
            </a:endParaRPr>
          </a:p>
        </p:txBody>
      </p:sp>
    </p:spTree>
    <p:extLst>
      <p:ext uri="{BB962C8B-B14F-4D97-AF65-F5344CB8AC3E}">
        <p14:creationId xmlns:p14="http://schemas.microsoft.com/office/powerpoint/2010/main" val="73272657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73996"/>
            <a:ext cx="7886700" cy="1161770"/>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586908"/>
          </a:xfrm>
        </p:spPr>
        <p:txBody>
          <a:bodyPr anchor="b">
            <a:normAutofit/>
          </a:bodyPr>
          <a:lstStyle>
            <a:lvl1pPr marL="0" indent="0">
              <a:buNone/>
              <a:defRPr sz="2100" b="1">
                <a:solidFill>
                  <a:srgbClr val="898989"/>
                </a:solidFill>
              </a:defRPr>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en-US"/>
              <a:t>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2B1F02B-F0FB-0A4F-BFD9-D3256C53A202}" type="datetime4">
              <a:rPr lang="en-US" smtClean="0">
                <a:solidFill>
                  <a:srgbClr val="1B1E29">
                    <a:tint val="75000"/>
                  </a:srgbClr>
                </a:solidFill>
              </a:rPr>
              <a:pPr/>
              <a:t>April 8, 2020</a:t>
            </a:fld>
            <a:endParaRPr lang="en-US">
              <a:solidFill>
                <a:srgbClr val="1B1E29">
                  <a:tint val="75000"/>
                </a:srgbClr>
              </a:solidFill>
            </a:endParaRPr>
          </a:p>
        </p:txBody>
      </p:sp>
      <p:sp>
        <p:nvSpPr>
          <p:cNvPr id="8" name="Footer Placeholder 7"/>
          <p:cNvSpPr>
            <a:spLocks noGrp="1"/>
          </p:cNvSpPr>
          <p:nvPr>
            <p:ph type="ftr" sz="quarter" idx="11"/>
          </p:nvPr>
        </p:nvSpPr>
        <p:spPr/>
        <p:txBody>
          <a:bodyPr/>
          <a:lstStyle/>
          <a:p>
            <a:endParaRPr lang="en-US">
              <a:solidFill>
                <a:srgbClr val="1B1E29">
                  <a:tint val="75000"/>
                </a:srgbClr>
              </a:solidFill>
            </a:endParaRPr>
          </a:p>
        </p:txBody>
      </p:sp>
      <p:sp>
        <p:nvSpPr>
          <p:cNvPr id="9" name="Slide Number Placeholder 8"/>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a:solidFill>
                <a:srgbClr val="1B1E29">
                  <a:tint val="75000"/>
                </a:srgbClr>
              </a:solidFill>
            </a:endParaRPr>
          </a:p>
        </p:txBody>
      </p:sp>
    </p:spTree>
    <p:extLst>
      <p:ext uri="{BB962C8B-B14F-4D97-AF65-F5344CB8AC3E}">
        <p14:creationId xmlns:p14="http://schemas.microsoft.com/office/powerpoint/2010/main" val="252979017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B6C03B-1ECF-324C-BC62-0687230E677D}" type="datetime4">
              <a:rPr lang="en-US" smtClean="0">
                <a:solidFill>
                  <a:srgbClr val="1B1E29">
                    <a:tint val="75000"/>
                  </a:srgbClr>
                </a:solidFill>
              </a:rPr>
              <a:pPr/>
              <a:t>April 8, 2020</a:t>
            </a:fld>
            <a:endParaRPr lang="en-US">
              <a:solidFill>
                <a:srgbClr val="1B1E29">
                  <a:tint val="75000"/>
                </a:srgbClr>
              </a:solidFill>
            </a:endParaRPr>
          </a:p>
        </p:txBody>
      </p:sp>
      <p:sp>
        <p:nvSpPr>
          <p:cNvPr id="4" name="Footer Placeholder 3"/>
          <p:cNvSpPr>
            <a:spLocks noGrp="1"/>
          </p:cNvSpPr>
          <p:nvPr>
            <p:ph type="ftr" sz="quarter" idx="11"/>
          </p:nvPr>
        </p:nvSpPr>
        <p:spPr/>
        <p:txBody>
          <a:bodyPr/>
          <a:lstStyle/>
          <a:p>
            <a:endParaRPr lang="en-US">
              <a:solidFill>
                <a:srgbClr val="1B1E29">
                  <a:tint val="75000"/>
                </a:srgbClr>
              </a:solidFill>
            </a:endParaRPr>
          </a:p>
        </p:txBody>
      </p:sp>
      <p:sp>
        <p:nvSpPr>
          <p:cNvPr id="5" name="Slide Number Placeholder 4"/>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a:solidFill>
                <a:srgbClr val="1B1E29">
                  <a:tint val="75000"/>
                </a:srgbClr>
              </a:solidFill>
            </a:endParaRPr>
          </a:p>
        </p:txBody>
      </p:sp>
    </p:spTree>
    <p:extLst>
      <p:ext uri="{BB962C8B-B14F-4D97-AF65-F5344CB8AC3E}">
        <p14:creationId xmlns:p14="http://schemas.microsoft.com/office/powerpoint/2010/main" val="62789343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2FA99-F507-8E4B-ABBC-A3B8BC89266F}" type="datetime4">
              <a:rPr lang="en-US" smtClean="0">
                <a:solidFill>
                  <a:srgbClr val="1B1E29">
                    <a:tint val="75000"/>
                  </a:srgbClr>
                </a:solidFill>
              </a:rPr>
              <a:pPr/>
              <a:t>April 8, 2020</a:t>
            </a:fld>
            <a:endParaRPr lang="en-US">
              <a:solidFill>
                <a:srgbClr val="1B1E29">
                  <a:tint val="75000"/>
                </a:srgbClr>
              </a:solidFill>
            </a:endParaRPr>
          </a:p>
        </p:txBody>
      </p:sp>
      <p:sp>
        <p:nvSpPr>
          <p:cNvPr id="3" name="Footer Placeholder 2"/>
          <p:cNvSpPr>
            <a:spLocks noGrp="1"/>
          </p:cNvSpPr>
          <p:nvPr>
            <p:ph type="ftr" sz="quarter" idx="11"/>
          </p:nvPr>
        </p:nvSpPr>
        <p:spPr/>
        <p:txBody>
          <a:bodyPr/>
          <a:lstStyle/>
          <a:p>
            <a:endParaRPr lang="en-US">
              <a:solidFill>
                <a:srgbClr val="1B1E29">
                  <a:tint val="75000"/>
                </a:srgbClr>
              </a:solidFill>
            </a:endParaRPr>
          </a:p>
        </p:txBody>
      </p:sp>
      <p:sp>
        <p:nvSpPr>
          <p:cNvPr id="4" name="Slide Number Placeholder 3"/>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a:solidFill>
                <a:srgbClr val="1B1E29">
                  <a:tint val="75000"/>
                </a:srgbClr>
              </a:solidFill>
            </a:endParaRPr>
          </a:p>
        </p:txBody>
      </p:sp>
      <p:sp>
        <p:nvSpPr>
          <p:cNvPr id="6" name="Rectangle 5"/>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sp>
        <p:nvSpPr>
          <p:cNvPr id="8" name="Picture Placeholder 7"/>
          <p:cNvSpPr>
            <a:spLocks noGrp="1"/>
          </p:cNvSpPr>
          <p:nvPr>
            <p:ph type="pic" sz="quarter" idx="13"/>
          </p:nvPr>
        </p:nvSpPr>
        <p:spPr>
          <a:xfrm>
            <a:off x="0" y="0"/>
            <a:ext cx="9144000" cy="6858000"/>
          </a:xfrm>
        </p:spPr>
        <p:txBody>
          <a:bodyPr/>
          <a:lstStyle/>
          <a:p>
            <a:r>
              <a:rPr lang="en-US"/>
              <a:t>Click icon to add picture</a:t>
            </a:r>
            <a:endParaRPr lang="en-US" dirty="0"/>
          </a:p>
        </p:txBody>
      </p:sp>
    </p:spTree>
    <p:extLst>
      <p:ext uri="{BB962C8B-B14F-4D97-AF65-F5344CB8AC3E}">
        <p14:creationId xmlns:p14="http://schemas.microsoft.com/office/powerpoint/2010/main" val="343132038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0803C8E-ED71-CF4A-92C6-E7239BE1B2FF}" type="datetime4">
              <a:rPr lang="en-US" smtClean="0">
                <a:solidFill>
                  <a:srgbClr val="1B1E29">
                    <a:tint val="75000"/>
                  </a:srgbClr>
                </a:solidFill>
              </a:rPr>
              <a:pPr/>
              <a:t>April 8, 2020</a:t>
            </a:fld>
            <a:endParaRPr lang="en-US">
              <a:solidFill>
                <a:srgbClr val="1B1E29">
                  <a:tint val="75000"/>
                </a:srgbClr>
              </a:solidFill>
            </a:endParaRPr>
          </a:p>
        </p:txBody>
      </p:sp>
      <p:sp>
        <p:nvSpPr>
          <p:cNvPr id="6" name="Footer Placeholder 5"/>
          <p:cNvSpPr>
            <a:spLocks noGrp="1"/>
          </p:cNvSpPr>
          <p:nvPr>
            <p:ph type="ftr" sz="quarter" idx="11"/>
          </p:nvPr>
        </p:nvSpPr>
        <p:spPr/>
        <p:txBody>
          <a:bodyPr/>
          <a:lstStyle/>
          <a:p>
            <a:endParaRPr lang="en-US">
              <a:solidFill>
                <a:srgbClr val="1B1E29">
                  <a:tint val="75000"/>
                </a:srgbClr>
              </a:solidFill>
            </a:endParaRPr>
          </a:p>
        </p:txBody>
      </p:sp>
      <p:sp>
        <p:nvSpPr>
          <p:cNvPr id="7" name="Slide Number Placeholder 6"/>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a:solidFill>
                <a:srgbClr val="1B1E29">
                  <a:tint val="75000"/>
                </a:srgbClr>
              </a:solidFill>
            </a:endParaRPr>
          </a:p>
        </p:txBody>
      </p:sp>
    </p:spTree>
    <p:extLst>
      <p:ext uri="{BB962C8B-B14F-4D97-AF65-F5344CB8AC3E}">
        <p14:creationId xmlns:p14="http://schemas.microsoft.com/office/powerpoint/2010/main" val="102324816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391" y="987432"/>
            <a:ext cx="4629150" cy="4873625"/>
          </a:xfrm>
        </p:spPr>
        <p:txBody>
          <a:bodyPr/>
          <a:lstStyle>
            <a:lvl1pPr marL="0" indent="0">
              <a:buNone/>
              <a:defRPr sz="2400"/>
            </a:lvl1pPr>
            <a:lvl2pPr marL="342875" indent="0">
              <a:buNone/>
              <a:defRPr sz="2100"/>
            </a:lvl2pPr>
            <a:lvl3pPr marL="685749" indent="0">
              <a:buNone/>
              <a:defRPr sz="1800"/>
            </a:lvl3pPr>
            <a:lvl4pPr marL="1028624" indent="0">
              <a:buNone/>
              <a:defRPr sz="1500"/>
            </a:lvl4pPr>
            <a:lvl5pPr marL="1371498" indent="0">
              <a:buNone/>
              <a:defRPr sz="1500"/>
            </a:lvl5pPr>
            <a:lvl6pPr marL="1714373" indent="0">
              <a:buNone/>
              <a:defRPr sz="1500"/>
            </a:lvl6pPr>
            <a:lvl7pPr marL="2057246" indent="0">
              <a:buNone/>
              <a:defRPr sz="1500"/>
            </a:lvl7pPr>
            <a:lvl8pPr marL="2400120" indent="0">
              <a:buNone/>
              <a:defRPr sz="1500"/>
            </a:lvl8pPr>
            <a:lvl9pPr marL="2742995" indent="0">
              <a:buNone/>
              <a:defRPr sz="1500"/>
            </a:lvl9pPr>
          </a:lstStyle>
          <a:p>
            <a:r>
              <a:rPr lang="en-US"/>
              <a:t>Click icon to add picture</a:t>
            </a:r>
          </a:p>
        </p:txBody>
      </p:sp>
      <p:sp>
        <p:nvSpPr>
          <p:cNvPr id="5" name="Date Placeholder 4"/>
          <p:cNvSpPr>
            <a:spLocks noGrp="1"/>
          </p:cNvSpPr>
          <p:nvPr>
            <p:ph type="dt" sz="half" idx="10"/>
          </p:nvPr>
        </p:nvSpPr>
        <p:spPr/>
        <p:txBody>
          <a:bodyPr/>
          <a:lstStyle/>
          <a:p>
            <a:fld id="{5C63769D-CC2F-864E-9501-A077951EC7AD}" type="datetime4">
              <a:rPr lang="en-US" smtClean="0">
                <a:solidFill>
                  <a:srgbClr val="1B1E29">
                    <a:tint val="75000"/>
                  </a:srgbClr>
                </a:solidFill>
              </a:rPr>
              <a:pPr/>
              <a:t>April 8, 2020</a:t>
            </a:fld>
            <a:endParaRPr lang="en-US">
              <a:solidFill>
                <a:srgbClr val="1B1E29">
                  <a:tint val="75000"/>
                </a:srgbClr>
              </a:solidFill>
            </a:endParaRPr>
          </a:p>
        </p:txBody>
      </p:sp>
      <p:sp>
        <p:nvSpPr>
          <p:cNvPr id="6" name="Footer Placeholder 5"/>
          <p:cNvSpPr>
            <a:spLocks noGrp="1"/>
          </p:cNvSpPr>
          <p:nvPr>
            <p:ph type="ftr" sz="quarter" idx="11"/>
          </p:nvPr>
        </p:nvSpPr>
        <p:spPr/>
        <p:txBody>
          <a:bodyPr/>
          <a:lstStyle/>
          <a:p>
            <a:endParaRPr lang="en-US">
              <a:solidFill>
                <a:srgbClr val="1B1E29">
                  <a:tint val="75000"/>
                </a:srgbClr>
              </a:solidFill>
            </a:endParaRPr>
          </a:p>
        </p:txBody>
      </p:sp>
      <p:sp>
        <p:nvSpPr>
          <p:cNvPr id="7" name="Slide Number Placeholder 6"/>
          <p:cNvSpPr>
            <a:spLocks noGrp="1"/>
          </p:cNvSpPr>
          <p:nvPr>
            <p:ph type="sldNum" sz="quarter" idx="12"/>
          </p:nvPr>
        </p:nvSpPr>
        <p:spPr/>
        <p:txBody>
          <a:bodyPr/>
          <a:lstStyle/>
          <a:p>
            <a:fld id="{B1AB44B9-F1EC-4F4B-88D4-413245C9CD3E}" type="slidenum">
              <a:rPr lang="en-US" smtClean="0">
                <a:solidFill>
                  <a:srgbClr val="1B1E29">
                    <a:tint val="75000"/>
                  </a:srgbClr>
                </a:solidFill>
              </a:rPr>
              <a:pPr/>
              <a:t>‹#›</a:t>
            </a:fld>
            <a:endParaRPr lang="en-US">
              <a:solidFill>
                <a:srgbClr val="1B1E29">
                  <a:tint val="75000"/>
                </a:srgbClr>
              </a:solidFill>
            </a:endParaRPr>
          </a:p>
        </p:txBody>
      </p:sp>
      <p:sp>
        <p:nvSpPr>
          <p:cNvPr id="8" name="Title 1"/>
          <p:cNvSpPr>
            <a:spLocks noGrp="1"/>
          </p:cNvSpPr>
          <p:nvPr>
            <p:ph type="title"/>
          </p:nvPr>
        </p:nvSpPr>
        <p:spPr>
          <a:xfrm>
            <a:off x="629841" y="987432"/>
            <a:ext cx="2949178" cy="1224275"/>
          </a:xfrm>
        </p:spPr>
        <p:txBody>
          <a:bodyPr anchor="t">
            <a:normAutofit/>
          </a:bodyPr>
          <a:lstStyle>
            <a:lvl1pPr algn="l">
              <a:defRPr sz="2700"/>
            </a:lvl1pPr>
          </a:lstStyle>
          <a:p>
            <a:r>
              <a:rPr lang="en-US"/>
              <a:t>Click to edit Master title style</a:t>
            </a:r>
            <a:endParaRPr lang="en-US" dirty="0"/>
          </a:p>
        </p:txBody>
      </p:sp>
      <p:sp>
        <p:nvSpPr>
          <p:cNvPr id="9" name="Text Placeholder 3"/>
          <p:cNvSpPr>
            <a:spLocks noGrp="1"/>
          </p:cNvSpPr>
          <p:nvPr>
            <p:ph type="body" sz="half" idx="2"/>
          </p:nvPr>
        </p:nvSpPr>
        <p:spPr>
          <a:xfrm>
            <a:off x="629841" y="2211700"/>
            <a:ext cx="2949178" cy="3657288"/>
          </a:xfrm>
        </p:spPr>
        <p:txBody>
          <a:bodyPr/>
          <a:lstStyle>
            <a:lvl1pPr marL="0" indent="0">
              <a:buNone/>
              <a:defRPr sz="1200" b="1">
                <a:solidFill>
                  <a:srgbClr val="898989"/>
                </a:solidFill>
              </a:defRPr>
            </a:lvl1pPr>
            <a:lvl2pPr marL="342875" indent="0">
              <a:buNone/>
              <a:defRPr sz="1050"/>
            </a:lvl2pPr>
            <a:lvl3pPr marL="685749" indent="0">
              <a:buNone/>
              <a:defRPr sz="900"/>
            </a:lvl3pPr>
            <a:lvl4pPr marL="1028624" indent="0">
              <a:buNone/>
              <a:defRPr sz="750"/>
            </a:lvl4pPr>
            <a:lvl5pPr marL="1371498" indent="0">
              <a:buNone/>
              <a:defRPr sz="750"/>
            </a:lvl5pPr>
            <a:lvl6pPr marL="1714373" indent="0">
              <a:buNone/>
              <a:defRPr sz="750"/>
            </a:lvl6pPr>
            <a:lvl7pPr marL="2057246" indent="0">
              <a:buNone/>
              <a:defRPr sz="750"/>
            </a:lvl7pPr>
            <a:lvl8pPr marL="2400120" indent="0">
              <a:buNone/>
              <a:defRPr sz="750"/>
            </a:lvl8pPr>
            <a:lvl9pPr marL="2742995" indent="0">
              <a:buNone/>
              <a:defRPr sz="750"/>
            </a:lvl9pPr>
          </a:lstStyle>
          <a:p>
            <a:pPr lvl="0"/>
            <a:r>
              <a:rPr lang="en-US"/>
              <a:t>Edit Master text styles</a:t>
            </a:r>
          </a:p>
        </p:txBody>
      </p:sp>
    </p:spTree>
    <p:extLst>
      <p:ext uri="{BB962C8B-B14F-4D97-AF65-F5344CB8AC3E}">
        <p14:creationId xmlns:p14="http://schemas.microsoft.com/office/powerpoint/2010/main" val="3243453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726E-D25A-4E8D-AC12-E9612E41B59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63BD9B26-94CE-493D-9F95-7171C4A17C2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916DB7D1-F9ED-4AA6-B158-F42A9F3DC5F8}"/>
              </a:ext>
            </a:extLst>
          </p:cNvPr>
          <p:cNvSpPr>
            <a:spLocks noGrp="1"/>
          </p:cNvSpPr>
          <p:nvPr>
            <p:ph type="dt" sz="half" idx="10"/>
          </p:nvPr>
        </p:nvSpPr>
        <p:spPr/>
        <p:txBody>
          <a:bodyPr/>
          <a:lstStyle/>
          <a:p>
            <a:fld id="{D6EDC403-E906-43D7-975F-69F67B30EB54}" type="datetimeFigureOut">
              <a:rPr lang="en-US" smtClean="0"/>
              <a:t>4/8/2020</a:t>
            </a:fld>
            <a:endParaRPr lang="en-US"/>
          </a:p>
        </p:txBody>
      </p:sp>
      <p:sp>
        <p:nvSpPr>
          <p:cNvPr id="5" name="Footer Placeholder 4">
            <a:extLst>
              <a:ext uri="{FF2B5EF4-FFF2-40B4-BE49-F238E27FC236}">
                <a16:creationId xmlns:a16="http://schemas.microsoft.com/office/drawing/2014/main" id="{0AA1D2B8-4301-4716-8967-16E7F2BCB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DE655-DFB3-4D1F-A5B3-D235A665B693}"/>
              </a:ext>
            </a:extLst>
          </p:cNvPr>
          <p:cNvSpPr>
            <a:spLocks noGrp="1"/>
          </p:cNvSpPr>
          <p:nvPr>
            <p:ph type="sldNum" sz="quarter" idx="12"/>
          </p:nvPr>
        </p:nvSpPr>
        <p:spPr/>
        <p:txBody>
          <a:bodyPr/>
          <a:lstStyle/>
          <a:p>
            <a:fld id="{F1FA64EC-2E7B-4E69-9AB3-679116107C23}" type="slidenum">
              <a:rPr lang="en-US" altLang="en-US" smtClean="0"/>
              <a:pPr/>
              <a:t>‹#›</a:t>
            </a:fld>
            <a:endParaRPr lang="en-US" altLang="en-US"/>
          </a:p>
        </p:txBody>
      </p:sp>
    </p:spTree>
    <p:extLst>
      <p:ext uri="{BB962C8B-B14F-4D97-AF65-F5344CB8AC3E}">
        <p14:creationId xmlns:p14="http://schemas.microsoft.com/office/powerpoint/2010/main" val="1651965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49F81-772C-4D9C-A628-A06FD1D208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1A4268-AE9C-43E4-9AF5-5446955F10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23EEC-2879-42DC-B3D3-1CB808E221AB}"/>
              </a:ext>
            </a:extLst>
          </p:cNvPr>
          <p:cNvSpPr>
            <a:spLocks noGrp="1"/>
          </p:cNvSpPr>
          <p:nvPr>
            <p:ph type="dt" sz="half" idx="10"/>
          </p:nvPr>
        </p:nvSpPr>
        <p:spPr/>
        <p:txBody>
          <a:bodyPr/>
          <a:lstStyle/>
          <a:p>
            <a:fld id="{D6EDC403-E906-43D7-975F-69F67B30EB54}" type="datetimeFigureOut">
              <a:rPr lang="en-US" smtClean="0"/>
              <a:t>4/8/2020</a:t>
            </a:fld>
            <a:endParaRPr lang="en-US"/>
          </a:p>
        </p:txBody>
      </p:sp>
      <p:sp>
        <p:nvSpPr>
          <p:cNvPr id="5" name="Footer Placeholder 4">
            <a:extLst>
              <a:ext uri="{FF2B5EF4-FFF2-40B4-BE49-F238E27FC236}">
                <a16:creationId xmlns:a16="http://schemas.microsoft.com/office/drawing/2014/main" id="{9BBFDC23-A0D1-400C-871C-73DB6C948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34EFD0-71D3-457E-9254-44CCCED0DF55}"/>
              </a:ext>
            </a:extLst>
          </p:cNvPr>
          <p:cNvSpPr>
            <a:spLocks noGrp="1"/>
          </p:cNvSpPr>
          <p:nvPr>
            <p:ph type="sldNum" sz="quarter" idx="12"/>
          </p:nvPr>
        </p:nvSpPr>
        <p:spPr/>
        <p:txBody>
          <a:bodyPr/>
          <a:lstStyle/>
          <a:p>
            <a:fld id="{71A14D94-EA6D-4964-92BE-3D7D358FD7CC}" type="slidenum">
              <a:rPr lang="en-US" altLang="en-US" smtClean="0"/>
              <a:pPr/>
              <a:t>‹#›</a:t>
            </a:fld>
            <a:endParaRPr lang="en-US" altLang="en-US"/>
          </a:p>
        </p:txBody>
      </p:sp>
    </p:spTree>
    <p:extLst>
      <p:ext uri="{BB962C8B-B14F-4D97-AF65-F5344CB8AC3E}">
        <p14:creationId xmlns:p14="http://schemas.microsoft.com/office/powerpoint/2010/main" val="155301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13" Type="http://schemas.openxmlformats.org/officeDocument/2006/relationships/slideLayout" Target="../slideLayouts/slideLayout43.xml"/><Relationship Id="rId18" Type="http://schemas.openxmlformats.org/officeDocument/2006/relationships/theme" Target="../theme/theme4.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slideLayout" Target="../slideLayouts/slideLayout42.xml"/><Relationship Id="rId17" Type="http://schemas.openxmlformats.org/officeDocument/2006/relationships/slideLayout" Target="../slideLayouts/slideLayout47.xml"/><Relationship Id="rId2" Type="http://schemas.openxmlformats.org/officeDocument/2006/relationships/slideLayout" Target="../slideLayouts/slideLayout32.xml"/><Relationship Id="rId16" Type="http://schemas.openxmlformats.org/officeDocument/2006/relationships/slideLayout" Target="../slideLayouts/slideLayout46.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5" Type="http://schemas.openxmlformats.org/officeDocument/2006/relationships/slideLayout" Target="../slideLayouts/slideLayout45.xml"/><Relationship Id="rId10" Type="http://schemas.openxmlformats.org/officeDocument/2006/relationships/slideLayout" Target="../slideLayouts/slideLayout40.xml"/><Relationship Id="rId19" Type="http://schemas.openxmlformats.org/officeDocument/2006/relationships/image" Target="../media/image3.png"/><Relationship Id="rId4" Type="http://schemas.openxmlformats.org/officeDocument/2006/relationships/slideLayout" Target="../slideLayouts/slideLayout34.xml"/><Relationship Id="rId9" Type="http://schemas.openxmlformats.org/officeDocument/2006/relationships/slideLayout" Target="../slideLayouts/slideLayout39.xml"/><Relationship Id="rId14"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slideLayout" Target="../slideLayouts/slideLayout60.xml"/><Relationship Id="rId18" Type="http://schemas.openxmlformats.org/officeDocument/2006/relationships/image" Target="../media/image3.png"/><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17" Type="http://schemas.openxmlformats.org/officeDocument/2006/relationships/theme" Target="../theme/theme5.xml"/><Relationship Id="rId2" Type="http://schemas.openxmlformats.org/officeDocument/2006/relationships/slideLayout" Target="../slideLayouts/slideLayout49.xml"/><Relationship Id="rId16" Type="http://schemas.openxmlformats.org/officeDocument/2006/relationships/slideLayout" Target="../slideLayouts/slideLayout63.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5" Type="http://schemas.openxmlformats.org/officeDocument/2006/relationships/slideLayout" Target="../slideLayouts/slideLayout6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 Id="rId14" Type="http://schemas.openxmlformats.org/officeDocument/2006/relationships/slideLayout" Target="../slideLayouts/slideLayout6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17" Type="http://schemas.openxmlformats.org/officeDocument/2006/relationships/image" Target="../media/image3.png"/><Relationship Id="rId2" Type="http://schemas.openxmlformats.org/officeDocument/2006/relationships/slideLayout" Target="../slideLayouts/slideLayout65.xml"/><Relationship Id="rId16" Type="http://schemas.openxmlformats.org/officeDocument/2006/relationships/theme" Target="../theme/theme6.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slideLayout" Target="../slideLayouts/slideLayout7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slideLayout" Target="../slideLayouts/slideLayout7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9" descr="&#10;SBA_bg.jpg                                                     000C8D08Macintosh HD                   C4E0376D:">
            <a:extLst>
              <a:ext uri="{FF2B5EF4-FFF2-40B4-BE49-F238E27FC236}">
                <a16:creationId xmlns:a16="http://schemas.microsoft.com/office/drawing/2014/main" id="{03F2B586-FCB5-405D-98E3-69D7B948A0C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b="25555"/>
          <a:stretch>
            <a:fillRect/>
          </a:stretch>
        </p:blipFill>
        <p:spPr bwMode="auto">
          <a:xfrm>
            <a:off x="0" y="1295400"/>
            <a:ext cx="91440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7">
            <a:extLst>
              <a:ext uri="{FF2B5EF4-FFF2-40B4-BE49-F238E27FC236}">
                <a16:creationId xmlns:a16="http://schemas.microsoft.com/office/drawing/2014/main" id="{F15F87D5-265C-446E-906B-71D9CC4A5F56}"/>
              </a:ext>
            </a:extLst>
          </p:cNvPr>
          <p:cNvSpPr>
            <a:spLocks noChangeArrowheads="1"/>
          </p:cNvSpPr>
          <p:nvPr/>
        </p:nvSpPr>
        <p:spPr bwMode="auto">
          <a:xfrm>
            <a:off x="0" y="0"/>
            <a:ext cx="9144000" cy="914400"/>
          </a:xfrm>
          <a:prstGeom prst="rect">
            <a:avLst/>
          </a:prstGeom>
          <a:solidFill>
            <a:srgbClr val="2BAFD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rgbClr val="545555"/>
                </a:solidFill>
                <a:latin typeface="Arial" charset="0"/>
                <a:ea typeface="ＭＳ Ｐゴシック" pitchFamily="34" charset="-128"/>
              </a:defRPr>
            </a:lvl1pPr>
            <a:lvl2pPr marL="742950" indent="-285750" eaLnBrk="0" hangingPunct="0">
              <a:defRPr sz="2000">
                <a:solidFill>
                  <a:srgbClr val="545555"/>
                </a:solidFill>
                <a:latin typeface="Arial" charset="0"/>
                <a:ea typeface="ＭＳ Ｐゴシック" pitchFamily="34" charset="-128"/>
              </a:defRPr>
            </a:lvl2pPr>
            <a:lvl3pPr marL="1143000" indent="-228600" eaLnBrk="0" hangingPunct="0">
              <a:defRPr sz="2000">
                <a:solidFill>
                  <a:srgbClr val="545555"/>
                </a:solidFill>
                <a:latin typeface="Arial" charset="0"/>
                <a:ea typeface="ＭＳ Ｐゴシック" pitchFamily="34" charset="-128"/>
              </a:defRPr>
            </a:lvl3pPr>
            <a:lvl4pPr marL="1600200" indent="-228600" eaLnBrk="0" hangingPunct="0">
              <a:defRPr sz="2000">
                <a:solidFill>
                  <a:srgbClr val="545555"/>
                </a:solidFill>
                <a:latin typeface="Arial" charset="0"/>
                <a:ea typeface="ＭＳ Ｐゴシック" pitchFamily="34" charset="-128"/>
              </a:defRPr>
            </a:lvl4pPr>
            <a:lvl5pPr marL="2057400" indent="-228600" eaLnBrk="0" hangingPunct="0">
              <a:defRPr sz="2000">
                <a:solidFill>
                  <a:srgbClr val="545555"/>
                </a:solidFill>
                <a:latin typeface="Arial" charset="0"/>
                <a:ea typeface="ＭＳ Ｐゴシック" pitchFamily="34" charset="-128"/>
              </a:defRPr>
            </a:lvl5pPr>
            <a:lvl6pPr marL="2514600" indent="-228600" eaLnBrk="0" fontAlgn="base" hangingPunct="0">
              <a:spcBef>
                <a:spcPct val="0"/>
              </a:spcBef>
              <a:spcAft>
                <a:spcPct val="0"/>
              </a:spcAft>
              <a:defRPr sz="2000">
                <a:solidFill>
                  <a:srgbClr val="545555"/>
                </a:solidFill>
                <a:latin typeface="Arial" charset="0"/>
                <a:ea typeface="ＭＳ Ｐゴシック" pitchFamily="34" charset="-128"/>
              </a:defRPr>
            </a:lvl6pPr>
            <a:lvl7pPr marL="2971800" indent="-228600" eaLnBrk="0" fontAlgn="base" hangingPunct="0">
              <a:spcBef>
                <a:spcPct val="0"/>
              </a:spcBef>
              <a:spcAft>
                <a:spcPct val="0"/>
              </a:spcAft>
              <a:defRPr sz="2000">
                <a:solidFill>
                  <a:srgbClr val="545555"/>
                </a:solidFill>
                <a:latin typeface="Arial" charset="0"/>
                <a:ea typeface="ＭＳ Ｐゴシック" pitchFamily="34" charset="-128"/>
              </a:defRPr>
            </a:lvl7pPr>
            <a:lvl8pPr marL="3429000" indent="-228600" eaLnBrk="0" fontAlgn="base" hangingPunct="0">
              <a:spcBef>
                <a:spcPct val="0"/>
              </a:spcBef>
              <a:spcAft>
                <a:spcPct val="0"/>
              </a:spcAft>
              <a:defRPr sz="2000">
                <a:solidFill>
                  <a:srgbClr val="545555"/>
                </a:solidFill>
                <a:latin typeface="Arial" charset="0"/>
                <a:ea typeface="ＭＳ Ｐゴシック" pitchFamily="34" charset="-128"/>
              </a:defRPr>
            </a:lvl8pPr>
            <a:lvl9pPr marL="3886200" indent="-228600" eaLnBrk="0" fontAlgn="base" hangingPunct="0">
              <a:spcBef>
                <a:spcPct val="0"/>
              </a:spcBef>
              <a:spcAft>
                <a:spcPct val="0"/>
              </a:spcAft>
              <a:defRPr sz="2000">
                <a:solidFill>
                  <a:srgbClr val="545555"/>
                </a:solidFill>
                <a:latin typeface="Arial" charset="0"/>
                <a:ea typeface="ＭＳ Ｐゴシック" pitchFamily="34" charset="-128"/>
              </a:defRPr>
            </a:lvl9pPr>
          </a:lstStyle>
          <a:p>
            <a:pPr algn="ctr" eaLnBrk="1" hangingPunct="1">
              <a:defRPr/>
            </a:pPr>
            <a:endParaRPr lang="en-US" altLang="en-US">
              <a:latin typeface="Arial Narrow" pitchFamily="34" charset="0"/>
            </a:endParaRPr>
          </a:p>
        </p:txBody>
      </p:sp>
      <p:sp>
        <p:nvSpPr>
          <p:cNvPr id="1028" name="Rectangle 28">
            <a:extLst>
              <a:ext uri="{FF2B5EF4-FFF2-40B4-BE49-F238E27FC236}">
                <a16:creationId xmlns:a16="http://schemas.microsoft.com/office/drawing/2014/main" id="{1D5884FE-BE7D-428F-B09B-B8D866D9CE48}"/>
              </a:ext>
            </a:extLst>
          </p:cNvPr>
          <p:cNvSpPr>
            <a:spLocks noChangeArrowheads="1"/>
          </p:cNvSpPr>
          <p:nvPr/>
        </p:nvSpPr>
        <p:spPr bwMode="auto">
          <a:xfrm>
            <a:off x="0" y="6324600"/>
            <a:ext cx="9144000" cy="533400"/>
          </a:xfrm>
          <a:prstGeom prst="rect">
            <a:avLst/>
          </a:prstGeom>
          <a:solidFill>
            <a:srgbClr val="F2F2F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rgbClr val="545555"/>
                </a:solidFill>
                <a:latin typeface="Arial" charset="0"/>
                <a:ea typeface="ＭＳ Ｐゴシック" pitchFamily="34" charset="-128"/>
              </a:defRPr>
            </a:lvl1pPr>
            <a:lvl2pPr marL="742950" indent="-285750" eaLnBrk="0" hangingPunct="0">
              <a:defRPr sz="2000">
                <a:solidFill>
                  <a:srgbClr val="545555"/>
                </a:solidFill>
                <a:latin typeface="Arial" charset="0"/>
                <a:ea typeface="ＭＳ Ｐゴシック" pitchFamily="34" charset="-128"/>
              </a:defRPr>
            </a:lvl2pPr>
            <a:lvl3pPr marL="1143000" indent="-228600" eaLnBrk="0" hangingPunct="0">
              <a:defRPr sz="2000">
                <a:solidFill>
                  <a:srgbClr val="545555"/>
                </a:solidFill>
                <a:latin typeface="Arial" charset="0"/>
                <a:ea typeface="ＭＳ Ｐゴシック" pitchFamily="34" charset="-128"/>
              </a:defRPr>
            </a:lvl3pPr>
            <a:lvl4pPr marL="1600200" indent="-228600" eaLnBrk="0" hangingPunct="0">
              <a:defRPr sz="2000">
                <a:solidFill>
                  <a:srgbClr val="545555"/>
                </a:solidFill>
                <a:latin typeface="Arial" charset="0"/>
                <a:ea typeface="ＭＳ Ｐゴシック" pitchFamily="34" charset="-128"/>
              </a:defRPr>
            </a:lvl4pPr>
            <a:lvl5pPr marL="2057400" indent="-228600" eaLnBrk="0" hangingPunct="0">
              <a:defRPr sz="2000">
                <a:solidFill>
                  <a:srgbClr val="545555"/>
                </a:solidFill>
                <a:latin typeface="Arial" charset="0"/>
                <a:ea typeface="ＭＳ Ｐゴシック" pitchFamily="34" charset="-128"/>
              </a:defRPr>
            </a:lvl5pPr>
            <a:lvl6pPr marL="2514600" indent="-228600" eaLnBrk="0" fontAlgn="base" hangingPunct="0">
              <a:spcBef>
                <a:spcPct val="0"/>
              </a:spcBef>
              <a:spcAft>
                <a:spcPct val="0"/>
              </a:spcAft>
              <a:defRPr sz="2000">
                <a:solidFill>
                  <a:srgbClr val="545555"/>
                </a:solidFill>
                <a:latin typeface="Arial" charset="0"/>
                <a:ea typeface="ＭＳ Ｐゴシック" pitchFamily="34" charset="-128"/>
              </a:defRPr>
            </a:lvl6pPr>
            <a:lvl7pPr marL="2971800" indent="-228600" eaLnBrk="0" fontAlgn="base" hangingPunct="0">
              <a:spcBef>
                <a:spcPct val="0"/>
              </a:spcBef>
              <a:spcAft>
                <a:spcPct val="0"/>
              </a:spcAft>
              <a:defRPr sz="2000">
                <a:solidFill>
                  <a:srgbClr val="545555"/>
                </a:solidFill>
                <a:latin typeface="Arial" charset="0"/>
                <a:ea typeface="ＭＳ Ｐゴシック" pitchFamily="34" charset="-128"/>
              </a:defRPr>
            </a:lvl7pPr>
            <a:lvl8pPr marL="3429000" indent="-228600" eaLnBrk="0" fontAlgn="base" hangingPunct="0">
              <a:spcBef>
                <a:spcPct val="0"/>
              </a:spcBef>
              <a:spcAft>
                <a:spcPct val="0"/>
              </a:spcAft>
              <a:defRPr sz="2000">
                <a:solidFill>
                  <a:srgbClr val="545555"/>
                </a:solidFill>
                <a:latin typeface="Arial" charset="0"/>
                <a:ea typeface="ＭＳ Ｐゴシック" pitchFamily="34" charset="-128"/>
              </a:defRPr>
            </a:lvl8pPr>
            <a:lvl9pPr marL="3886200" indent="-228600" eaLnBrk="0" fontAlgn="base" hangingPunct="0">
              <a:spcBef>
                <a:spcPct val="0"/>
              </a:spcBef>
              <a:spcAft>
                <a:spcPct val="0"/>
              </a:spcAft>
              <a:defRPr sz="2000">
                <a:solidFill>
                  <a:srgbClr val="545555"/>
                </a:solidFill>
                <a:latin typeface="Arial" charset="0"/>
                <a:ea typeface="ＭＳ Ｐゴシック" pitchFamily="34" charset="-128"/>
              </a:defRPr>
            </a:lvl9pPr>
          </a:lstStyle>
          <a:p>
            <a:pPr algn="ctr" eaLnBrk="1" hangingPunct="1">
              <a:defRPr/>
            </a:pPr>
            <a:endParaRPr lang="en-US" altLang="en-US">
              <a:solidFill>
                <a:srgbClr val="F0BA20"/>
              </a:solidFill>
              <a:latin typeface="Arial Narrow" pitchFamily="34" charset="0"/>
            </a:endParaRPr>
          </a:p>
        </p:txBody>
      </p:sp>
      <p:sp>
        <p:nvSpPr>
          <p:cNvPr id="1029" name="Rectangle 2">
            <a:extLst>
              <a:ext uri="{FF2B5EF4-FFF2-40B4-BE49-F238E27FC236}">
                <a16:creationId xmlns:a16="http://schemas.microsoft.com/office/drawing/2014/main" id="{50B28F48-728E-485D-8EAB-B0971B660E36}"/>
              </a:ext>
            </a:extLst>
          </p:cNvPr>
          <p:cNvSpPr>
            <a:spLocks noGrp="1" noChangeArrowheads="1"/>
          </p:cNvSpPr>
          <p:nvPr>
            <p:ph type="title"/>
          </p:nvPr>
        </p:nvSpPr>
        <p:spPr bwMode="auto">
          <a:xfrm>
            <a:off x="381000" y="190500"/>
            <a:ext cx="830580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ctr" anchorCtr="0" compatLnSpc="1">
            <a:prstTxWarp prst="textNoShape">
              <a:avLst/>
            </a:prstTxWarp>
          </a:bodyPr>
          <a:lstStyle/>
          <a:p>
            <a:pPr lvl="0"/>
            <a:r>
              <a:rPr lang="en-US" altLang="en-US"/>
              <a:t>Click to edit Master title style</a:t>
            </a:r>
          </a:p>
        </p:txBody>
      </p:sp>
      <p:sp>
        <p:nvSpPr>
          <p:cNvPr id="1048" name="Rectangle 24">
            <a:extLst>
              <a:ext uri="{FF2B5EF4-FFF2-40B4-BE49-F238E27FC236}">
                <a16:creationId xmlns:a16="http://schemas.microsoft.com/office/drawing/2014/main" id="{ECC58143-73F8-421D-AC80-FAE3D52E7E65}"/>
              </a:ext>
            </a:extLst>
          </p:cNvPr>
          <p:cNvSpPr>
            <a:spLocks noGrp="1" noChangeArrowheads="1"/>
          </p:cNvSpPr>
          <p:nvPr>
            <p:ph type="sldNum" sz="quarter" idx="4"/>
          </p:nvPr>
        </p:nvSpPr>
        <p:spPr bwMode="auto">
          <a:xfrm>
            <a:off x="0" y="6324600"/>
            <a:ext cx="533400" cy="533400"/>
          </a:xfrm>
          <a:prstGeom prst="rect">
            <a:avLst/>
          </a:prstGeom>
          <a:solidFill>
            <a:srgbClr val="727176"/>
          </a:solidFill>
          <a:ln w="9525">
            <a:noFill/>
            <a:miter lim="800000"/>
            <a:headEnd/>
            <a:tailEnd/>
          </a:ln>
          <a:effectLst/>
        </p:spPr>
        <p:txBody>
          <a:bodyPr vert="horz" wrap="square" lIns="91440" tIns="45720" rIns="91440" bIns="45720" numCol="1" anchor="ctr" anchorCtr="1" compatLnSpc="1">
            <a:prstTxWarp prst="textNoShape">
              <a:avLst/>
            </a:prstTxWarp>
          </a:bodyPr>
          <a:lstStyle>
            <a:lvl1pPr algn="r" eaLnBrk="0" hangingPunct="0">
              <a:defRPr sz="1600">
                <a:solidFill>
                  <a:schemeClr val="bg1"/>
                </a:solidFill>
                <a:latin typeface="Arial Narrow" panose="020B0606020202030204" pitchFamily="34" charset="0"/>
              </a:defRPr>
            </a:lvl1pPr>
          </a:lstStyle>
          <a:p>
            <a:fld id="{5B487535-6771-4C89-94E6-86335C677870}" type="slidenum">
              <a:rPr lang="en-US" altLang="en-US"/>
              <a:pPr/>
              <a:t>‹#›</a:t>
            </a:fld>
            <a:endParaRPr lang="en-US" altLang="en-US"/>
          </a:p>
        </p:txBody>
      </p:sp>
      <p:sp>
        <p:nvSpPr>
          <p:cNvPr id="1031" name="Rectangle 39">
            <a:extLst>
              <a:ext uri="{FF2B5EF4-FFF2-40B4-BE49-F238E27FC236}">
                <a16:creationId xmlns:a16="http://schemas.microsoft.com/office/drawing/2014/main" id="{59533BB0-3613-446E-8D5C-2D4F668D1376}"/>
              </a:ext>
            </a:extLst>
          </p:cNvPr>
          <p:cNvSpPr>
            <a:spLocks noChangeArrowheads="1"/>
          </p:cNvSpPr>
          <p:nvPr/>
        </p:nvSpPr>
        <p:spPr bwMode="auto">
          <a:xfrm>
            <a:off x="0" y="0"/>
            <a:ext cx="9144000" cy="152400"/>
          </a:xfrm>
          <a:prstGeom prst="rect">
            <a:avLst/>
          </a:prstGeom>
          <a:solidFill>
            <a:srgbClr val="17627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000">
                <a:solidFill>
                  <a:srgbClr val="545555"/>
                </a:solidFill>
                <a:latin typeface="Arial" charset="0"/>
                <a:ea typeface="ＭＳ Ｐゴシック" pitchFamily="34" charset="-128"/>
              </a:defRPr>
            </a:lvl1pPr>
            <a:lvl2pPr marL="742950" indent="-285750" eaLnBrk="0" hangingPunct="0">
              <a:defRPr sz="2000">
                <a:solidFill>
                  <a:srgbClr val="545555"/>
                </a:solidFill>
                <a:latin typeface="Arial" charset="0"/>
                <a:ea typeface="ＭＳ Ｐゴシック" pitchFamily="34" charset="-128"/>
              </a:defRPr>
            </a:lvl2pPr>
            <a:lvl3pPr marL="1143000" indent="-228600" eaLnBrk="0" hangingPunct="0">
              <a:defRPr sz="2000">
                <a:solidFill>
                  <a:srgbClr val="545555"/>
                </a:solidFill>
                <a:latin typeface="Arial" charset="0"/>
                <a:ea typeface="ＭＳ Ｐゴシック" pitchFamily="34" charset="-128"/>
              </a:defRPr>
            </a:lvl3pPr>
            <a:lvl4pPr marL="1600200" indent="-228600" eaLnBrk="0" hangingPunct="0">
              <a:defRPr sz="2000">
                <a:solidFill>
                  <a:srgbClr val="545555"/>
                </a:solidFill>
                <a:latin typeface="Arial" charset="0"/>
                <a:ea typeface="ＭＳ Ｐゴシック" pitchFamily="34" charset="-128"/>
              </a:defRPr>
            </a:lvl4pPr>
            <a:lvl5pPr marL="2057400" indent="-228600" eaLnBrk="0" hangingPunct="0">
              <a:defRPr sz="2000">
                <a:solidFill>
                  <a:srgbClr val="545555"/>
                </a:solidFill>
                <a:latin typeface="Arial" charset="0"/>
                <a:ea typeface="ＭＳ Ｐゴシック" pitchFamily="34" charset="-128"/>
              </a:defRPr>
            </a:lvl5pPr>
            <a:lvl6pPr marL="2514600" indent="-228600" eaLnBrk="0" fontAlgn="base" hangingPunct="0">
              <a:spcBef>
                <a:spcPct val="0"/>
              </a:spcBef>
              <a:spcAft>
                <a:spcPct val="0"/>
              </a:spcAft>
              <a:defRPr sz="2000">
                <a:solidFill>
                  <a:srgbClr val="545555"/>
                </a:solidFill>
                <a:latin typeface="Arial" charset="0"/>
                <a:ea typeface="ＭＳ Ｐゴシック" pitchFamily="34" charset="-128"/>
              </a:defRPr>
            </a:lvl6pPr>
            <a:lvl7pPr marL="2971800" indent="-228600" eaLnBrk="0" fontAlgn="base" hangingPunct="0">
              <a:spcBef>
                <a:spcPct val="0"/>
              </a:spcBef>
              <a:spcAft>
                <a:spcPct val="0"/>
              </a:spcAft>
              <a:defRPr sz="2000">
                <a:solidFill>
                  <a:srgbClr val="545555"/>
                </a:solidFill>
                <a:latin typeface="Arial" charset="0"/>
                <a:ea typeface="ＭＳ Ｐゴシック" pitchFamily="34" charset="-128"/>
              </a:defRPr>
            </a:lvl7pPr>
            <a:lvl8pPr marL="3429000" indent="-228600" eaLnBrk="0" fontAlgn="base" hangingPunct="0">
              <a:spcBef>
                <a:spcPct val="0"/>
              </a:spcBef>
              <a:spcAft>
                <a:spcPct val="0"/>
              </a:spcAft>
              <a:defRPr sz="2000">
                <a:solidFill>
                  <a:srgbClr val="545555"/>
                </a:solidFill>
                <a:latin typeface="Arial" charset="0"/>
                <a:ea typeface="ＭＳ Ｐゴシック" pitchFamily="34" charset="-128"/>
              </a:defRPr>
            </a:lvl8pPr>
            <a:lvl9pPr marL="3886200" indent="-228600" eaLnBrk="0" fontAlgn="base" hangingPunct="0">
              <a:spcBef>
                <a:spcPct val="0"/>
              </a:spcBef>
              <a:spcAft>
                <a:spcPct val="0"/>
              </a:spcAft>
              <a:defRPr sz="2000">
                <a:solidFill>
                  <a:srgbClr val="545555"/>
                </a:solidFill>
                <a:latin typeface="Arial" charset="0"/>
                <a:ea typeface="ＭＳ Ｐゴシック" pitchFamily="34" charset="-128"/>
              </a:defRPr>
            </a:lvl9pPr>
          </a:lstStyle>
          <a:p>
            <a:pPr algn="ctr" eaLnBrk="1" hangingPunct="1">
              <a:defRPr/>
            </a:pPr>
            <a:endParaRPr lang="en-US" altLang="en-US">
              <a:solidFill>
                <a:srgbClr val="F0BA20"/>
              </a:solidFill>
              <a:latin typeface="Arial Narrow" pitchFamily="34" charset="0"/>
            </a:endParaRPr>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Lst>
  <p:transition/>
  <p:hf hdr="0" ftr="0" dt="0"/>
  <p:txStyles>
    <p:titleStyle>
      <a:lvl1pPr algn="l" rtl="0" eaLnBrk="0" fontAlgn="base" hangingPunct="0">
        <a:spcBef>
          <a:spcPct val="0"/>
        </a:spcBef>
        <a:spcAft>
          <a:spcPct val="0"/>
        </a:spcAft>
        <a:defRPr sz="3600">
          <a:solidFill>
            <a:srgbClr val="000000"/>
          </a:solidFill>
          <a:latin typeface="Arial Narrow"/>
          <a:ea typeface="+mj-ea"/>
          <a:cs typeface="ＭＳ Ｐゴシック"/>
        </a:defRPr>
      </a:lvl1pPr>
      <a:lvl2pPr algn="l" rtl="0" eaLnBrk="0" fontAlgn="base" hangingPunct="0">
        <a:spcBef>
          <a:spcPct val="0"/>
        </a:spcBef>
        <a:spcAft>
          <a:spcPct val="0"/>
        </a:spcAft>
        <a:defRPr sz="3600">
          <a:solidFill>
            <a:srgbClr val="000000"/>
          </a:solidFill>
          <a:latin typeface="Arial Narrow" pitchFamily="34" charset="0"/>
          <a:ea typeface="ＭＳ Ｐゴシック" pitchFamily="96" charset="-128"/>
          <a:cs typeface="ＭＳ Ｐゴシック"/>
        </a:defRPr>
      </a:lvl2pPr>
      <a:lvl3pPr algn="l" rtl="0" eaLnBrk="0" fontAlgn="base" hangingPunct="0">
        <a:spcBef>
          <a:spcPct val="0"/>
        </a:spcBef>
        <a:spcAft>
          <a:spcPct val="0"/>
        </a:spcAft>
        <a:defRPr sz="3600">
          <a:solidFill>
            <a:srgbClr val="000000"/>
          </a:solidFill>
          <a:latin typeface="Arial Narrow" pitchFamily="34" charset="0"/>
          <a:ea typeface="ＭＳ Ｐゴシック" pitchFamily="96" charset="-128"/>
          <a:cs typeface="ＭＳ Ｐゴシック"/>
        </a:defRPr>
      </a:lvl3pPr>
      <a:lvl4pPr algn="l" rtl="0" eaLnBrk="0" fontAlgn="base" hangingPunct="0">
        <a:spcBef>
          <a:spcPct val="0"/>
        </a:spcBef>
        <a:spcAft>
          <a:spcPct val="0"/>
        </a:spcAft>
        <a:defRPr sz="3600">
          <a:solidFill>
            <a:srgbClr val="000000"/>
          </a:solidFill>
          <a:latin typeface="Arial Narrow" pitchFamily="34" charset="0"/>
          <a:ea typeface="ＭＳ Ｐゴシック" pitchFamily="96" charset="-128"/>
          <a:cs typeface="ＭＳ Ｐゴシック"/>
        </a:defRPr>
      </a:lvl4pPr>
      <a:lvl5pPr algn="l" rtl="0" eaLnBrk="0" fontAlgn="base" hangingPunct="0">
        <a:spcBef>
          <a:spcPct val="0"/>
        </a:spcBef>
        <a:spcAft>
          <a:spcPct val="0"/>
        </a:spcAft>
        <a:defRPr sz="3600">
          <a:solidFill>
            <a:srgbClr val="000000"/>
          </a:solidFill>
          <a:latin typeface="Arial Narrow" pitchFamily="34" charset="0"/>
          <a:ea typeface="ＭＳ Ｐゴシック" pitchFamily="96" charset="-128"/>
          <a:cs typeface="ＭＳ Ｐゴシック"/>
        </a:defRPr>
      </a:lvl5pPr>
      <a:lvl6pPr marL="457200" algn="l" rtl="0" fontAlgn="base">
        <a:spcBef>
          <a:spcPct val="0"/>
        </a:spcBef>
        <a:spcAft>
          <a:spcPct val="0"/>
        </a:spcAft>
        <a:defRPr sz="3600">
          <a:solidFill>
            <a:srgbClr val="000000"/>
          </a:solidFill>
          <a:latin typeface="Arial" charset="0"/>
          <a:ea typeface="ＭＳ Ｐゴシック" pitchFamily="96" charset="-128"/>
        </a:defRPr>
      </a:lvl6pPr>
      <a:lvl7pPr marL="914400" algn="l" rtl="0" fontAlgn="base">
        <a:spcBef>
          <a:spcPct val="0"/>
        </a:spcBef>
        <a:spcAft>
          <a:spcPct val="0"/>
        </a:spcAft>
        <a:defRPr sz="3600">
          <a:solidFill>
            <a:srgbClr val="000000"/>
          </a:solidFill>
          <a:latin typeface="Arial" charset="0"/>
          <a:ea typeface="ＭＳ Ｐゴシック" pitchFamily="96" charset="-128"/>
        </a:defRPr>
      </a:lvl7pPr>
      <a:lvl8pPr marL="1371600" algn="l" rtl="0" fontAlgn="base">
        <a:spcBef>
          <a:spcPct val="0"/>
        </a:spcBef>
        <a:spcAft>
          <a:spcPct val="0"/>
        </a:spcAft>
        <a:defRPr sz="3600">
          <a:solidFill>
            <a:srgbClr val="000000"/>
          </a:solidFill>
          <a:latin typeface="Arial" charset="0"/>
          <a:ea typeface="ＭＳ Ｐゴシック" pitchFamily="96" charset="-128"/>
        </a:defRPr>
      </a:lvl8pPr>
      <a:lvl9pPr marL="1828800" algn="l" rtl="0" fontAlgn="base">
        <a:spcBef>
          <a:spcPct val="0"/>
        </a:spcBef>
        <a:spcAft>
          <a:spcPct val="0"/>
        </a:spcAft>
        <a:defRPr sz="3600">
          <a:solidFill>
            <a:srgbClr val="000000"/>
          </a:solidFill>
          <a:latin typeface="Arial" charset="0"/>
          <a:ea typeface="ＭＳ Ｐゴシック" pitchFamily="96" charset="-128"/>
        </a:defRPr>
      </a:lvl9pPr>
    </p:titleStyle>
    <p:bodyStyle>
      <a:lvl1pPr marL="225425" indent="-225425" algn="l" rtl="0" eaLnBrk="0" fontAlgn="base" hangingPunct="0">
        <a:spcBef>
          <a:spcPct val="20000"/>
        </a:spcBef>
        <a:spcAft>
          <a:spcPct val="35000"/>
        </a:spcAft>
        <a:buClr>
          <a:srgbClr val="2BAFD0"/>
        </a:buClr>
        <a:buFont typeface="Wingdings" panose="05000000000000000000" pitchFamily="2" charset="2"/>
        <a:buChar char="§"/>
        <a:defRPr sz="2800">
          <a:solidFill>
            <a:srgbClr val="166276"/>
          </a:solidFill>
          <a:latin typeface="Arial Narrow"/>
          <a:ea typeface="+mn-ea"/>
          <a:cs typeface="ＭＳ Ｐゴシック"/>
        </a:defRPr>
      </a:lvl1pPr>
      <a:lvl2pPr marL="627063" indent="-169863" algn="l" rtl="0" eaLnBrk="0" fontAlgn="base" hangingPunct="0">
        <a:spcBef>
          <a:spcPct val="20000"/>
        </a:spcBef>
        <a:spcAft>
          <a:spcPct val="35000"/>
        </a:spcAft>
        <a:buClr>
          <a:srgbClr val="2BAFD0"/>
        </a:buClr>
        <a:buFont typeface="Wingdings" panose="05000000000000000000" pitchFamily="2" charset="2"/>
        <a:buChar char="§"/>
        <a:defRPr sz="2000">
          <a:solidFill>
            <a:srgbClr val="727176"/>
          </a:solidFill>
          <a:latin typeface="Arial Narrow"/>
          <a:ea typeface="+mn-ea"/>
          <a:cs typeface="ＭＳ Ｐゴシック"/>
        </a:defRPr>
      </a:lvl2pPr>
      <a:lvl3pPr marL="1025525" indent="-169863" algn="l" rtl="0" eaLnBrk="0" fontAlgn="base" hangingPunct="0">
        <a:spcBef>
          <a:spcPct val="20000"/>
        </a:spcBef>
        <a:spcAft>
          <a:spcPct val="35000"/>
        </a:spcAft>
        <a:buClr>
          <a:srgbClr val="2BAFD0"/>
        </a:buClr>
        <a:buFont typeface="Wingdings" panose="05000000000000000000" pitchFamily="2" charset="2"/>
        <a:buChar char="§"/>
        <a:defRPr sz="2400">
          <a:solidFill>
            <a:srgbClr val="2BAFD0"/>
          </a:solidFill>
          <a:latin typeface="Arial Narrow"/>
          <a:ea typeface="+mn-ea"/>
          <a:cs typeface="ＭＳ Ｐゴシック"/>
        </a:defRPr>
      </a:lvl3pPr>
      <a:lvl4pPr marL="1316038" indent="-176213" algn="l" rtl="0" eaLnBrk="0" fontAlgn="base" hangingPunct="0">
        <a:spcBef>
          <a:spcPct val="20000"/>
        </a:spcBef>
        <a:spcAft>
          <a:spcPct val="35000"/>
        </a:spcAft>
        <a:buClr>
          <a:srgbClr val="2BAFD0"/>
        </a:buClr>
        <a:buFont typeface="Wingdings" panose="05000000000000000000" pitchFamily="2" charset="2"/>
        <a:buChar char="§"/>
        <a:defRPr sz="1600">
          <a:solidFill>
            <a:srgbClr val="176276"/>
          </a:solidFill>
          <a:latin typeface="Arial Narrow"/>
          <a:ea typeface="+mn-ea"/>
          <a:cs typeface="ＭＳ Ｐゴシック"/>
        </a:defRPr>
      </a:lvl4pPr>
      <a:lvl5pPr marL="1654175" indent="-111125" algn="l" rtl="0" eaLnBrk="0" fontAlgn="base" hangingPunct="0">
        <a:spcBef>
          <a:spcPct val="20000"/>
        </a:spcBef>
        <a:spcAft>
          <a:spcPct val="35000"/>
        </a:spcAft>
        <a:buClr>
          <a:srgbClr val="2BAFD0"/>
        </a:buClr>
        <a:buFont typeface="Wingdings" panose="05000000000000000000" pitchFamily="2" charset="2"/>
        <a:buChar char="§"/>
        <a:defRPr sz="1600">
          <a:solidFill>
            <a:srgbClr val="747474"/>
          </a:solidFill>
          <a:latin typeface="Arial Narrow"/>
          <a:ea typeface="+mn-ea"/>
          <a:cs typeface="ＭＳ Ｐゴシック"/>
        </a:defRPr>
      </a:lvl5pPr>
      <a:lvl6pPr marL="2111375" indent="-111125" algn="l" rtl="0" fontAlgn="base">
        <a:spcBef>
          <a:spcPct val="20000"/>
        </a:spcBef>
        <a:spcAft>
          <a:spcPct val="35000"/>
        </a:spcAft>
        <a:buClr>
          <a:srgbClr val="2BAFD0"/>
        </a:buClr>
        <a:buFont typeface="Wingdings" pitchFamily="2" charset="2"/>
        <a:buChar char="§"/>
        <a:defRPr sz="1600">
          <a:solidFill>
            <a:srgbClr val="747474"/>
          </a:solidFill>
          <a:latin typeface="+mn-lt"/>
          <a:ea typeface="+mn-ea"/>
        </a:defRPr>
      </a:lvl6pPr>
      <a:lvl7pPr marL="2568575" indent="-111125" algn="l" rtl="0" fontAlgn="base">
        <a:spcBef>
          <a:spcPct val="20000"/>
        </a:spcBef>
        <a:spcAft>
          <a:spcPct val="35000"/>
        </a:spcAft>
        <a:buClr>
          <a:srgbClr val="2BAFD0"/>
        </a:buClr>
        <a:buFont typeface="Wingdings" pitchFamily="2" charset="2"/>
        <a:buChar char="§"/>
        <a:defRPr sz="1600">
          <a:solidFill>
            <a:srgbClr val="747474"/>
          </a:solidFill>
          <a:latin typeface="+mn-lt"/>
          <a:ea typeface="+mn-ea"/>
        </a:defRPr>
      </a:lvl7pPr>
      <a:lvl8pPr marL="3025775" indent="-111125" algn="l" rtl="0" fontAlgn="base">
        <a:spcBef>
          <a:spcPct val="20000"/>
        </a:spcBef>
        <a:spcAft>
          <a:spcPct val="35000"/>
        </a:spcAft>
        <a:buClr>
          <a:srgbClr val="2BAFD0"/>
        </a:buClr>
        <a:buFont typeface="Wingdings" pitchFamily="2" charset="2"/>
        <a:buChar char="§"/>
        <a:defRPr sz="1600">
          <a:solidFill>
            <a:srgbClr val="747474"/>
          </a:solidFill>
          <a:latin typeface="+mn-lt"/>
          <a:ea typeface="+mn-ea"/>
        </a:defRPr>
      </a:lvl8pPr>
      <a:lvl9pPr marL="3482975" indent="-111125" algn="l" rtl="0" fontAlgn="base">
        <a:spcBef>
          <a:spcPct val="20000"/>
        </a:spcBef>
        <a:spcAft>
          <a:spcPct val="35000"/>
        </a:spcAft>
        <a:buClr>
          <a:srgbClr val="2BAFD0"/>
        </a:buClr>
        <a:buFont typeface="Wingdings" pitchFamily="2" charset="2"/>
        <a:buChar char="§"/>
        <a:defRPr sz="1600">
          <a:solidFill>
            <a:srgbClr val="747474"/>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6BFF46-1A16-4FE8-806F-6B5E81190BA7}"/>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F374F2B-5D02-4FB4-8164-1EAEC6DE964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1BDCC4-03FE-418C-A1A0-34F041CA562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6EDC403-E906-43D7-975F-69F67B30EB54}" type="datetimeFigureOut">
              <a:rPr lang="en-US" smtClean="0"/>
              <a:t>4/8/2020</a:t>
            </a:fld>
            <a:endParaRPr lang="en-US"/>
          </a:p>
        </p:txBody>
      </p:sp>
      <p:sp>
        <p:nvSpPr>
          <p:cNvPr id="5" name="Footer Placeholder 4">
            <a:extLst>
              <a:ext uri="{FF2B5EF4-FFF2-40B4-BE49-F238E27FC236}">
                <a16:creationId xmlns:a16="http://schemas.microsoft.com/office/drawing/2014/main" id="{08787864-5D37-407A-B7C2-528EDDAA8C2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C07230-5B2C-4B2C-AE4C-FB333428E9F1}"/>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487535-6771-4C89-94E6-86335C677870}" type="slidenum">
              <a:rPr lang="en-US" altLang="en-US" smtClean="0"/>
              <a:pPr/>
              <a:t>‹#›</a:t>
            </a:fld>
            <a:endParaRPr lang="en-US" altLang="en-US"/>
          </a:p>
        </p:txBody>
      </p:sp>
    </p:spTree>
    <p:extLst>
      <p:ext uri="{BB962C8B-B14F-4D97-AF65-F5344CB8AC3E}">
        <p14:creationId xmlns:p14="http://schemas.microsoft.com/office/powerpoint/2010/main" val="1939823576"/>
      </p:ext>
    </p:extLst>
  </p:cSld>
  <p:clrMap bg1="lt1" tx1="dk1" bg2="lt2" tx2="dk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6" r:id="rId10"/>
    <p:sldLayoutId id="2147484027" r:id="rId11"/>
    <p:sldLayoutId id="2147484075"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11ADF4-0932-4B75-9AB7-E3FBA9495465}"/>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56B55E-FC6B-48A8-B42E-9F54932C92A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3B6894-D458-4CE4-8EF0-C56E03AB9D5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32719-BA03-4315-84EF-608B88E59956}" type="datetimeFigureOut">
              <a:rPr lang="en-US" smtClean="0"/>
              <a:t>4/8/2020</a:t>
            </a:fld>
            <a:endParaRPr lang="en-US"/>
          </a:p>
        </p:txBody>
      </p:sp>
      <p:sp>
        <p:nvSpPr>
          <p:cNvPr id="5" name="Footer Placeholder 4">
            <a:extLst>
              <a:ext uri="{FF2B5EF4-FFF2-40B4-BE49-F238E27FC236}">
                <a16:creationId xmlns:a16="http://schemas.microsoft.com/office/drawing/2014/main" id="{35DB90D0-D82F-4BF9-ACAF-8F150047A56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F0EA823-47F4-4C83-BAF5-042242C5196A}"/>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616F5-A7D9-48D2-842A-0EA191E495E5}" type="slidenum">
              <a:rPr lang="en-US" smtClean="0"/>
              <a:t>‹#›</a:t>
            </a:fld>
            <a:endParaRPr lang="en-US"/>
          </a:p>
        </p:txBody>
      </p:sp>
    </p:spTree>
    <p:extLst>
      <p:ext uri="{BB962C8B-B14F-4D97-AF65-F5344CB8AC3E}">
        <p14:creationId xmlns:p14="http://schemas.microsoft.com/office/powerpoint/2010/main" val="1704874857"/>
      </p:ext>
    </p:extLst>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n>
                  <a:noFill/>
                </a:ln>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a:noFill/>
                </a:ln>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a:noFill/>
                </a:ln>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pPr/>
              <a:t>‹#›</a:t>
            </a:fld>
            <a:endParaRPr lang="en-US" dirty="0"/>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r>
              <a:rPr lang="en-US"/>
              <a:t>Office of Disaster Assistance</a:t>
            </a:r>
            <a:endParaRPr lang="en-US" dirty="0"/>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endParaRPr lang="en-US" dirty="0"/>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n>
                <a:noFill/>
              </a:ln>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a:noFill/>
              </a:ln>
            </a:endParaRPr>
          </a:p>
        </p:txBody>
      </p:sp>
      <p:pic>
        <p:nvPicPr>
          <p:cNvPr id="32" name="Picture 31"/>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305637850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 id="2147484071" r:id="rId13"/>
    <p:sldLayoutId id="2147484072" r:id="rId14"/>
    <p:sldLayoutId id="2147484073" r:id="rId15"/>
    <p:sldLayoutId id="2147484074" r:id="rId16"/>
    <p:sldLayoutId id="2147484076" r:id="rId17"/>
  </p:sldLayoutIdLst>
  <p:hf hd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n>
                  <a:noFill/>
                </a:ln>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a:noFill/>
                </a:ln>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a:noFill/>
                </a:ln>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fld id="{B1AB44B9-F1EC-4F4B-88D4-413245C9CD3E}" type="slidenum">
              <a:rPr lang="en-US" smtClean="0"/>
              <a:pPr/>
              <a:t>‹#›</a:t>
            </a:fld>
            <a:endParaRPr lang="en-US" dirty="0"/>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r>
              <a:rPr lang="en-US"/>
              <a:t>Office of Disaster Assistance</a:t>
            </a:r>
            <a:endParaRPr lang="en-US" dirty="0"/>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endParaRPr lang="en-US" dirty="0"/>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n>
                <a:noFill/>
              </a:ln>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a:noFill/>
              </a:ln>
            </a:endParaRPr>
          </a:p>
        </p:txBody>
      </p:sp>
      <p:pic>
        <p:nvPicPr>
          <p:cNvPr id="32" name="Picture 31"/>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3917139311"/>
      </p:ext>
    </p:extLst>
  </p:cSld>
  <p:clrMap bg1="lt1" tx1="dk1" bg2="lt2" tx2="dk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 id="2147484041" r:id="rId12"/>
    <p:sldLayoutId id="2147484042" r:id="rId13"/>
    <p:sldLayoutId id="2147484043" r:id="rId14"/>
    <p:sldLayoutId id="2147484044" r:id="rId15"/>
    <p:sldLayoutId id="2147484045" r:id="rId16"/>
  </p:sldLayoutIdLst>
  <p:hf hd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userDrawn="1"/>
        </p:nvGrpSpPr>
        <p:grpSpPr>
          <a:xfrm>
            <a:off x="96552" y="84029"/>
            <a:ext cx="8950896" cy="329742"/>
            <a:chOff x="157803" y="-1075245"/>
            <a:chExt cx="8950896" cy="329742"/>
          </a:xfrm>
        </p:grpSpPr>
        <p:sp>
          <p:nvSpPr>
            <p:cNvPr id="24" name="Rectangle 23"/>
            <p:cNvSpPr/>
            <p:nvPr userDrawn="1"/>
          </p:nvSpPr>
          <p:spPr>
            <a:xfrm rot="5400000">
              <a:off x="4506856" y="-5424296"/>
              <a:ext cx="126396" cy="8824500"/>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sp>
          <p:nvSpPr>
            <p:cNvPr id="26" name="Rectangle 25"/>
            <p:cNvSpPr/>
            <p:nvPr userDrawn="1"/>
          </p:nvSpPr>
          <p:spPr>
            <a:xfrm>
              <a:off x="89823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endParaRPr>
            </a:p>
          </p:txBody>
        </p:sp>
        <p:sp>
          <p:nvSpPr>
            <p:cNvPr id="28" name="Rectangle 27"/>
            <p:cNvSpPr/>
            <p:nvPr userDrawn="1"/>
          </p:nvSpPr>
          <p:spPr>
            <a:xfrm>
              <a:off x="157803" y="-1075245"/>
              <a:ext cx="126396" cy="329742"/>
            </a:xfrm>
            <a:prstGeom prst="rect">
              <a:avLst/>
            </a:pr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endParaRPr>
            </a:p>
          </p:txBody>
        </p:sp>
      </p:grpSp>
      <p:sp>
        <p:nvSpPr>
          <p:cNvPr id="6" name="Slide Number Placeholder 5"/>
          <p:cNvSpPr>
            <a:spLocks noGrp="1"/>
          </p:cNvSpPr>
          <p:nvPr>
            <p:ph type="sldNum" sz="quarter" idx="4"/>
          </p:nvPr>
        </p:nvSpPr>
        <p:spPr>
          <a:xfrm>
            <a:off x="6796510" y="6194307"/>
            <a:ext cx="2057400" cy="365125"/>
          </a:xfrm>
          <a:prstGeom prst="rect">
            <a:avLst/>
          </a:prstGeom>
        </p:spPr>
        <p:txBody>
          <a:bodyPr vert="horz" lIns="91440" tIns="45720" rIns="91440" bIns="45720" rtlCol="0" anchor="ctr"/>
          <a:lstStyle>
            <a:lvl1pPr algn="r">
              <a:defRPr sz="900">
                <a:solidFill>
                  <a:schemeClr val="tx1">
                    <a:tint val="75000"/>
                  </a:schemeClr>
                </a:solidFill>
                <a:latin typeface="Source Sans Pro" charset="0"/>
                <a:ea typeface="Source Sans Pro" charset="0"/>
                <a:cs typeface="Source Sans Pro" charset="0"/>
              </a:defRPr>
            </a:lvl1pPr>
          </a:lstStyle>
          <a:p>
            <a:pPr defTabSz="914400"/>
            <a:fld id="{B1AB44B9-F1EC-4F4B-88D4-413245C9CD3E}" type="slidenum">
              <a:rPr lang="en-US" smtClean="0">
                <a:solidFill>
                  <a:srgbClr val="1B1E29">
                    <a:tint val="75000"/>
                  </a:srgbClr>
                </a:solidFill>
              </a:rPr>
              <a:pPr defTabSz="914400"/>
              <a:t>‹#›</a:t>
            </a:fld>
            <a:endParaRPr lang="en-US" dirty="0">
              <a:solidFill>
                <a:srgbClr val="1B1E29">
                  <a:tint val="75000"/>
                </a:srgbClr>
              </a:solidFill>
            </a:endParaRPr>
          </a:p>
        </p:txBody>
      </p:sp>
      <p:sp>
        <p:nvSpPr>
          <p:cNvPr id="2" name="Title Placeholder 1"/>
          <p:cNvSpPr>
            <a:spLocks noGrp="1"/>
          </p:cNvSpPr>
          <p:nvPr>
            <p:ph type="title"/>
          </p:nvPr>
        </p:nvSpPr>
        <p:spPr>
          <a:xfrm>
            <a:off x="628650" y="367025"/>
            <a:ext cx="7886700" cy="1160039"/>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85748"/>
            <a:ext cx="7886700" cy="444651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3028950" y="6194307"/>
            <a:ext cx="3086100" cy="365125"/>
          </a:xfrm>
          <a:prstGeom prst="rect">
            <a:avLst/>
          </a:prstGeom>
        </p:spPr>
        <p:txBody>
          <a:bodyPr vert="horz" lIns="91440" tIns="45720" rIns="91440" bIns="45720" rtlCol="0" anchor="ctr"/>
          <a:lstStyle>
            <a:lvl1pPr algn="ctr">
              <a:defRPr sz="900">
                <a:solidFill>
                  <a:schemeClr val="tx1">
                    <a:tint val="75000"/>
                  </a:schemeClr>
                </a:solidFill>
                <a:latin typeface="Source Sans Pro" charset="0"/>
                <a:ea typeface="Source Sans Pro" charset="0"/>
                <a:cs typeface="Source Sans Pro" charset="0"/>
              </a:defRPr>
            </a:lvl1pPr>
          </a:lstStyle>
          <a:p>
            <a:pPr defTabSz="914400"/>
            <a:endParaRPr lang="en-US" dirty="0">
              <a:solidFill>
                <a:srgbClr val="1B1E29">
                  <a:tint val="75000"/>
                </a:srgbClr>
              </a:solidFill>
            </a:endParaRPr>
          </a:p>
        </p:txBody>
      </p:sp>
      <p:sp>
        <p:nvSpPr>
          <p:cNvPr id="4" name="Date Placeholder 3"/>
          <p:cNvSpPr>
            <a:spLocks noGrp="1"/>
          </p:cNvSpPr>
          <p:nvPr userDrawn="1">
            <p:ph type="dt" sz="half" idx="2"/>
          </p:nvPr>
        </p:nvSpPr>
        <p:spPr>
          <a:xfrm>
            <a:off x="419100" y="6194307"/>
            <a:ext cx="1767635" cy="365125"/>
          </a:xfrm>
          <a:prstGeom prst="rect">
            <a:avLst/>
          </a:prstGeom>
        </p:spPr>
        <p:txBody>
          <a:bodyPr vert="horz" lIns="91440" tIns="45720" rIns="91440" bIns="45720" rtlCol="0" anchor="ctr"/>
          <a:lstStyle>
            <a:lvl1pPr algn="l">
              <a:defRPr sz="900">
                <a:solidFill>
                  <a:schemeClr val="tx1">
                    <a:tint val="75000"/>
                  </a:schemeClr>
                </a:solidFill>
                <a:latin typeface="Source Sans Pro" charset="0"/>
                <a:ea typeface="Source Sans Pro" charset="0"/>
                <a:cs typeface="Source Sans Pro" charset="0"/>
              </a:defRPr>
            </a:lvl1pPr>
          </a:lstStyle>
          <a:p>
            <a:pPr defTabSz="914400"/>
            <a:fld id="{96B854B8-A2FC-3842-9F94-7A6835489AD3}" type="datetime4">
              <a:rPr lang="en-US" smtClean="0">
                <a:solidFill>
                  <a:srgbClr val="1B1E29">
                    <a:tint val="75000"/>
                  </a:srgbClr>
                </a:solidFill>
              </a:rPr>
              <a:pPr defTabSz="914400"/>
              <a:t>April 8, 2020</a:t>
            </a:fld>
            <a:endParaRPr lang="en-US" dirty="0">
              <a:solidFill>
                <a:srgbClr val="1B1E29">
                  <a:tint val="75000"/>
                </a:srgbClr>
              </a:solidFill>
            </a:endParaRPr>
          </a:p>
        </p:txBody>
      </p:sp>
      <p:sp>
        <p:nvSpPr>
          <p:cNvPr id="17" name="Rectangle 16"/>
          <p:cNvSpPr/>
          <p:nvPr userDrawn="1"/>
        </p:nvSpPr>
        <p:spPr>
          <a:xfrm rot="5400000">
            <a:off x="4651327" y="2502552"/>
            <a:ext cx="126396" cy="8413052"/>
          </a:xfrm>
          <a:prstGeom prst="rect">
            <a:avLst/>
          </a:prstGeom>
          <a:solidFill>
            <a:srgbClr val="CC3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sz="1350">
              <a:solidFill>
                <a:srgbClr val="FFFFFF"/>
              </a:solidFill>
            </a:endParaRPr>
          </a:p>
        </p:txBody>
      </p:sp>
      <p:sp>
        <p:nvSpPr>
          <p:cNvPr id="31" name="Rectangle 30"/>
          <p:cNvSpPr/>
          <p:nvPr userDrawn="1"/>
        </p:nvSpPr>
        <p:spPr>
          <a:xfrm>
            <a:off x="8921052" y="6328188"/>
            <a:ext cx="126396" cy="445733"/>
          </a:xfrm>
          <a:custGeom>
            <a:avLst/>
            <a:gdLst>
              <a:gd name="connsiteX0" fmla="*/ 0 w 126396"/>
              <a:gd name="connsiteY0" fmla="*/ 0 h 445733"/>
              <a:gd name="connsiteX1" fmla="*/ 126396 w 126396"/>
              <a:gd name="connsiteY1" fmla="*/ 0 h 445733"/>
              <a:gd name="connsiteX2" fmla="*/ 126396 w 126396"/>
              <a:gd name="connsiteY2" fmla="*/ 445733 h 445733"/>
              <a:gd name="connsiteX3" fmla="*/ 0 w 126396"/>
              <a:gd name="connsiteY3" fmla="*/ 445733 h 445733"/>
              <a:gd name="connsiteX4" fmla="*/ 0 w 126396"/>
              <a:gd name="connsiteY4" fmla="*/ 0 h 445733"/>
              <a:gd name="connsiteX0" fmla="*/ 0 w 126396"/>
              <a:gd name="connsiteY0" fmla="*/ 0 h 445733"/>
              <a:gd name="connsiteX1" fmla="*/ 126396 w 126396"/>
              <a:gd name="connsiteY1" fmla="*/ 0 h 445733"/>
              <a:gd name="connsiteX2" fmla="*/ 123221 w 126396"/>
              <a:gd name="connsiteY2" fmla="*/ 325083 h 445733"/>
              <a:gd name="connsiteX3" fmla="*/ 0 w 126396"/>
              <a:gd name="connsiteY3" fmla="*/ 445733 h 445733"/>
              <a:gd name="connsiteX4" fmla="*/ 0 w 126396"/>
              <a:gd name="connsiteY4" fmla="*/ 0 h 4457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396" h="445733">
                <a:moveTo>
                  <a:pt x="0" y="0"/>
                </a:moveTo>
                <a:lnTo>
                  <a:pt x="126396" y="0"/>
                </a:lnTo>
                <a:cubicBezTo>
                  <a:pt x="125338" y="108361"/>
                  <a:pt x="124279" y="216722"/>
                  <a:pt x="123221" y="325083"/>
                </a:cubicBezTo>
                <a:lnTo>
                  <a:pt x="0" y="445733"/>
                </a:lnTo>
                <a:lnTo>
                  <a:pt x="0" y="0"/>
                </a:lnTo>
                <a:close/>
              </a:path>
            </a:pathLst>
          </a:custGeom>
          <a:solidFill>
            <a:srgbClr val="003F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srgbClr val="FFFFFF"/>
              </a:solidFill>
            </a:endParaRPr>
          </a:p>
        </p:txBody>
      </p:sp>
      <p:pic>
        <p:nvPicPr>
          <p:cNvPr id="32" name="Picture 31"/>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9997" y="6512421"/>
            <a:ext cx="332145" cy="253885"/>
          </a:xfrm>
          <a:prstGeom prst="rect">
            <a:avLst/>
          </a:prstGeom>
        </p:spPr>
      </p:pic>
    </p:spTree>
    <p:extLst>
      <p:ext uri="{BB962C8B-B14F-4D97-AF65-F5344CB8AC3E}">
        <p14:creationId xmlns:p14="http://schemas.microsoft.com/office/powerpoint/2010/main" val="2677867433"/>
      </p:ext>
    </p:extLst>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 id="2147484089" r:id="rId12"/>
    <p:sldLayoutId id="2147484090" r:id="rId13"/>
    <p:sldLayoutId id="2147484091" r:id="rId14"/>
    <p:sldLayoutId id="2147484092" r:id="rId15"/>
  </p:sldLayoutIdLst>
  <p:hf hdr="0" ftr="0" dt="0"/>
  <p:txStyles>
    <p:titleStyle>
      <a:lvl1pPr algn="ctr" defTabSz="685749" rtl="0" eaLnBrk="1" latinLnBrk="0" hangingPunct="1">
        <a:lnSpc>
          <a:spcPct val="90000"/>
        </a:lnSpc>
        <a:spcBef>
          <a:spcPct val="0"/>
        </a:spcBef>
        <a:buNone/>
        <a:defRPr sz="2700" b="1" i="0" kern="1200" spc="-75" baseline="0">
          <a:solidFill>
            <a:srgbClr val="003F80"/>
          </a:solidFill>
          <a:latin typeface="Source Sans Pro" charset="0"/>
          <a:ea typeface="Source Sans Pro" charset="0"/>
          <a:cs typeface="Source Sans Pro" charset="0"/>
        </a:defRPr>
      </a:lvl1pPr>
    </p:titleStyle>
    <p:bodyStyle>
      <a:lvl1pPr marL="171438" indent="-171438" algn="l" defTabSz="685749" rtl="0" eaLnBrk="1" latinLnBrk="0" hangingPunct="1">
        <a:lnSpc>
          <a:spcPct val="90000"/>
        </a:lnSpc>
        <a:spcBef>
          <a:spcPts val="750"/>
        </a:spcBef>
        <a:buFont typeface="Arial"/>
        <a:buChar char="•"/>
        <a:defRPr sz="2100" kern="1200">
          <a:solidFill>
            <a:schemeClr val="tx1"/>
          </a:solidFill>
          <a:latin typeface="Source Sans Pro" charset="0"/>
          <a:ea typeface="Source Sans Pro" charset="0"/>
          <a:cs typeface="Source Sans Pro" charset="0"/>
        </a:defRPr>
      </a:lvl1pPr>
      <a:lvl2pPr marL="514313" indent="-171438" algn="l" defTabSz="685749" rtl="0" eaLnBrk="1" latinLnBrk="0" hangingPunct="1">
        <a:lnSpc>
          <a:spcPct val="90000"/>
        </a:lnSpc>
        <a:spcBef>
          <a:spcPts val="375"/>
        </a:spcBef>
        <a:buFont typeface="Arial"/>
        <a:buChar char="•"/>
        <a:defRPr sz="1800" kern="1200">
          <a:solidFill>
            <a:schemeClr val="tx1"/>
          </a:solidFill>
          <a:latin typeface="Source Sans Pro" charset="0"/>
          <a:ea typeface="Source Sans Pro" charset="0"/>
          <a:cs typeface="Source Sans Pro" charset="0"/>
        </a:defRPr>
      </a:lvl2pPr>
      <a:lvl3pPr marL="857186" indent="-171438" algn="l" defTabSz="685749" rtl="0" eaLnBrk="1" latinLnBrk="0" hangingPunct="1">
        <a:lnSpc>
          <a:spcPct val="90000"/>
        </a:lnSpc>
        <a:spcBef>
          <a:spcPts val="375"/>
        </a:spcBef>
        <a:buFont typeface="Arial"/>
        <a:buChar char="•"/>
        <a:defRPr sz="1500" kern="1200">
          <a:solidFill>
            <a:schemeClr val="tx1"/>
          </a:solidFill>
          <a:latin typeface="Source Sans Pro" charset="0"/>
          <a:ea typeface="Source Sans Pro" charset="0"/>
          <a:cs typeface="Source Sans Pro" charset="0"/>
        </a:defRPr>
      </a:lvl3pPr>
      <a:lvl4pPr marL="1200060"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4pPr>
      <a:lvl5pPr marL="1542935" indent="-171438" algn="l" defTabSz="685749" rtl="0" eaLnBrk="1" latinLnBrk="0" hangingPunct="1">
        <a:lnSpc>
          <a:spcPct val="90000"/>
        </a:lnSpc>
        <a:spcBef>
          <a:spcPts val="375"/>
        </a:spcBef>
        <a:buFont typeface="Arial"/>
        <a:buChar char="•"/>
        <a:defRPr sz="1350" kern="1200">
          <a:solidFill>
            <a:schemeClr val="tx1"/>
          </a:solidFill>
          <a:latin typeface="Source Sans Pro" charset="0"/>
          <a:ea typeface="Source Sans Pro" charset="0"/>
          <a:cs typeface="Source Sans Pro" charset="0"/>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2.xml.rels><?xml version="1.0" encoding="UTF-8" standalone="yes"?>
<Relationships xmlns="http://schemas.openxmlformats.org/package/2006/relationships"><Relationship Id="rId3" Type="http://schemas.openxmlformats.org/officeDocument/2006/relationships/hyperlink" Target="http://www.sba.gov/disaster" TargetMode="External"/><Relationship Id="rId2" Type="http://schemas.openxmlformats.org/officeDocument/2006/relationships/hyperlink" Target="https://www.sba.gov/paycheckprotection/find" TargetMode="External"/><Relationship Id="rId1" Type="http://schemas.openxmlformats.org/officeDocument/2006/relationships/slideLayout" Target="../slideLayouts/slideLayout4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5.xml"/></Relationships>
</file>

<file path=ppt/slides/_rels/slide16.xml.rels><?xml version="1.0" encoding="UTF-8" standalone="yes"?>
<Relationships xmlns="http://schemas.openxmlformats.org/package/2006/relationships"><Relationship Id="rId8" Type="http://schemas.openxmlformats.org/officeDocument/2006/relationships/hyperlink" Target="http://www.successfulbusiness.org/" TargetMode="External"/><Relationship Id="rId13" Type="http://schemas.openxmlformats.org/officeDocument/2006/relationships/hyperlink" Target="https://gcc01.safelinks.protection.outlook.com/?url=https%3A%2F%2Fwww.score.org%2Fcoronavirus-sba-loans&amp;data=02%7C01%7Crachel.apple%40sba.gov%7Cfc0ad6aa3a304eaf622c08d7d0229bb7%7C3c89fd8a7f684667aa1541ebf2208961%7C1%7C0%7C637206719624995351&amp;sdata=3I4%2BKxH7AaDTLeX%2Fa%2F9O0PYrwYGvzslo6AeAZTOSyUA%3D&amp;reserved=0" TargetMode="External"/><Relationship Id="rId3" Type="http://schemas.openxmlformats.org/officeDocument/2006/relationships/hyperlink" Target="https://business.wisconsin.edu/about/covid-19/" TargetMode="External"/><Relationship Id="rId7" Type="http://schemas.openxmlformats.org/officeDocument/2006/relationships/hyperlink" Target="mailto:karman.briggs@wdeoc.org" TargetMode="External"/><Relationship Id="rId12" Type="http://schemas.openxmlformats.org/officeDocument/2006/relationships/hyperlink" Target="mailto:madison.Score@scorevolunteer.org" TargetMode="External"/><Relationship Id="rId2" Type="http://schemas.openxmlformats.org/officeDocument/2006/relationships/notesSlide" Target="../notesSlides/notesSlide2.xml"/><Relationship Id="rId1" Type="http://schemas.openxmlformats.org/officeDocument/2006/relationships/slideLayout" Target="../slideLayouts/slideLayout42.xml"/><Relationship Id="rId6" Type="http://schemas.openxmlformats.org/officeDocument/2006/relationships/hyperlink" Target="mailto:Lily.alvarado@wwbic.com" TargetMode="External"/><Relationship Id="rId11" Type="http://schemas.openxmlformats.org/officeDocument/2006/relationships/hyperlink" Target="mailto:counseling28@scorevolunteer.org" TargetMode="External"/><Relationship Id="rId5" Type="http://schemas.openxmlformats.org/officeDocument/2006/relationships/hyperlink" Target="http://www.wwbic.com/" TargetMode="External"/><Relationship Id="rId15" Type="http://schemas.openxmlformats.org/officeDocument/2006/relationships/hyperlink" Target="mailto:ltaylor@wwbic.com" TargetMode="External"/><Relationship Id="rId10" Type="http://schemas.openxmlformats.org/officeDocument/2006/relationships/hyperlink" Target="mailto:Score.28@scorevolunteer.org" TargetMode="External"/><Relationship Id="rId4" Type="http://schemas.openxmlformats.org/officeDocument/2006/relationships/hyperlink" Target="mailto:info@wwbic.com" TargetMode="External"/><Relationship Id="rId9" Type="http://schemas.openxmlformats.org/officeDocument/2006/relationships/hyperlink" Target="https://www.score.org/coronavirus-sba-loans" TargetMode="External"/><Relationship Id="rId14" Type="http://schemas.openxmlformats.org/officeDocument/2006/relationships/hyperlink" Target="file:///C:\Users\Owner\Documents\Score\Wisconsin%20and%20Metro%20Chicago%20District\Chapter%20Contact%20Information\score.foxcities@scorevolunteer.org"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sba.gov/updates" TargetMode="External"/><Relationship Id="rId2" Type="http://schemas.openxmlformats.org/officeDocument/2006/relationships/notesSlide" Target="../notesSlides/notesSlide3.xml"/><Relationship Id="rId1" Type="http://schemas.openxmlformats.org/officeDocument/2006/relationships/slideLayout" Target="../slideLayouts/slideLayout42.xml"/><Relationship Id="rId5" Type="http://schemas.openxmlformats.org/officeDocument/2006/relationships/image" Target="../media/image7.jpg"/><Relationship Id="rId4" Type="http://schemas.openxmlformats.org/officeDocument/2006/relationships/hyperlink" Target="https://www.sba.gov/offices/district/wi/milwaukee/updates"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3" Type="http://schemas.openxmlformats.org/officeDocument/2006/relationships/hyperlink" Target="https://www.sba.gov/funding-programs/loans/coronavirus-relief-options/paycheck-protection-program-ppp" TargetMode="External"/><Relationship Id="rId2" Type="http://schemas.openxmlformats.org/officeDocument/2006/relationships/hyperlink" Target="https://home.treasury.gov/policy-issues/top-priorities/cares-act/assistance-for-small-businesses" TargetMode="External"/><Relationship Id="rId1" Type="http://schemas.openxmlformats.org/officeDocument/2006/relationships/slideLayout" Target="../slideLayouts/slideLayout4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2">
            <a:extLst>
              <a:ext uri="{FF2B5EF4-FFF2-40B4-BE49-F238E27FC236}">
                <a16:creationId xmlns:a16="http://schemas.microsoft.com/office/drawing/2014/main" id="{B607B814-B978-AF44-8392-493048142B3E}"/>
              </a:ext>
            </a:extLst>
          </p:cNvPr>
          <p:cNvSpPr txBox="1">
            <a:spLocks/>
          </p:cNvSpPr>
          <p:nvPr/>
        </p:nvSpPr>
        <p:spPr>
          <a:xfrm>
            <a:off x="5165901" y="4535857"/>
            <a:ext cx="3674248" cy="1241822"/>
          </a:xfrm>
          <a:prstGeom prst="rect">
            <a:avLst/>
          </a:prstGeom>
        </p:spPr>
        <p:txBody>
          <a:bodyPr vert="horz" lIns="68580" tIns="34290" rIns="68580" bIns="34290" rtlCol="0">
            <a:normAutofit/>
          </a:bodyPr>
          <a:lstStyle>
            <a:lvl1pPr marL="0" indent="0" algn="ctr" defTabSz="914400" rtl="0" eaLnBrk="1" latinLnBrk="0" hangingPunct="1">
              <a:lnSpc>
                <a:spcPct val="90000"/>
              </a:lnSpc>
              <a:spcBef>
                <a:spcPts val="1000"/>
              </a:spcBef>
              <a:buFont typeface="Arial"/>
              <a:buNone/>
              <a:defRPr sz="2400" kern="1200">
                <a:solidFill>
                  <a:schemeClr val="bg1">
                    <a:lumMod val="65000"/>
                  </a:schemeClr>
                </a:solidFill>
                <a:latin typeface="Arial" charset="0"/>
                <a:ea typeface="Arial" charset="0"/>
                <a:cs typeface="Arial"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Arial" charset="0"/>
                <a:ea typeface="Arial" charset="0"/>
                <a:cs typeface="Arial" charset="0"/>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Arial" charset="0"/>
                <a:ea typeface="Arial" charset="0"/>
                <a:cs typeface="Arial" charset="0"/>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Arial" charset="0"/>
                <a:ea typeface="Arial" charset="0"/>
                <a:cs typeface="Arial" charset="0"/>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gn="l"/>
            <a:endParaRPr lang="en-US" sz="1800" dirty="0">
              <a:solidFill>
                <a:schemeClr val="bg1"/>
              </a:solidFill>
            </a:endParaRPr>
          </a:p>
        </p:txBody>
      </p:sp>
      <p:sp>
        <p:nvSpPr>
          <p:cNvPr id="3" name="Rectangle 2">
            <a:extLst>
              <a:ext uri="{FF2B5EF4-FFF2-40B4-BE49-F238E27FC236}">
                <a16:creationId xmlns:a16="http://schemas.microsoft.com/office/drawing/2014/main" id="{C6E3CB0E-3643-4085-8FD0-9E5CE8FC0218}"/>
              </a:ext>
            </a:extLst>
          </p:cNvPr>
          <p:cNvSpPr/>
          <p:nvPr/>
        </p:nvSpPr>
        <p:spPr>
          <a:xfrm>
            <a:off x="716905" y="304800"/>
            <a:ext cx="7710189" cy="830997"/>
          </a:xfrm>
          <a:prstGeom prst="rect">
            <a:avLst/>
          </a:prstGeom>
          <a:noFill/>
        </p:spPr>
        <p:txBody>
          <a:bodyPr wrap="none" lIns="91440" tIns="45720" rIns="91440" bIns="45720">
            <a:spAutoFit/>
          </a:bodyPr>
          <a:lstStyle/>
          <a:p>
            <a:pPr algn="ctr"/>
            <a:r>
              <a:rPr lang="en-US"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SBA To Provide Economic Injury Disaster Loans</a:t>
            </a:r>
          </a:p>
          <a:p>
            <a:pPr algn="ctr"/>
            <a:r>
              <a:rPr lang="en-US" sz="2400" b="1" spc="50" dirty="0">
                <a:ln w="9525" cmpd="sng">
                  <a:solidFill>
                    <a:schemeClr val="accent1"/>
                  </a:solidFill>
                  <a:prstDash val="solid"/>
                </a:ln>
                <a:solidFill>
                  <a:srgbClr val="70AD47">
                    <a:tint val="1000"/>
                  </a:srgbClr>
                </a:solidFill>
                <a:effectLst>
                  <a:glow rad="38100">
                    <a:schemeClr val="accent1">
                      <a:alpha val="40000"/>
                    </a:schemeClr>
                  </a:glow>
                </a:effectLst>
              </a:rPr>
              <a:t>For </a:t>
            </a:r>
            <a:r>
              <a:rPr lang="en-US" sz="2400" b="1" cap="none" spc="50" dirty="0">
                <a:ln w="9525" cmpd="sng">
                  <a:solidFill>
                    <a:schemeClr val="accent1"/>
                  </a:solidFill>
                  <a:prstDash val="solid"/>
                </a:ln>
                <a:solidFill>
                  <a:srgbClr val="70AD47">
                    <a:tint val="1000"/>
                  </a:srgbClr>
                </a:solidFill>
                <a:effectLst>
                  <a:glow rad="38100">
                    <a:schemeClr val="accent1">
                      <a:alpha val="40000"/>
                    </a:schemeClr>
                  </a:glow>
                </a:effectLst>
              </a:rPr>
              <a:t>Coronavirus Related Economic Disruptions</a:t>
            </a:r>
          </a:p>
        </p:txBody>
      </p:sp>
    </p:spTree>
    <p:extLst>
      <p:ext uri="{BB962C8B-B14F-4D97-AF65-F5344CB8AC3E}">
        <p14:creationId xmlns:p14="http://schemas.microsoft.com/office/powerpoint/2010/main" val="2447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a:bodyPr>
          <a:lstStyle/>
          <a:p>
            <a:r>
              <a:rPr lang="en-US" sz="4400" dirty="0"/>
              <a:t>Paycheck Protection Program</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p:txBody>
          <a:bodyPr/>
          <a:lstStyle/>
          <a:p>
            <a:pPr marL="0" indent="0">
              <a:buNone/>
            </a:pPr>
            <a:r>
              <a:rPr lang="en-US" sz="2000" b="1" dirty="0"/>
              <a:t>Treatment of Forgiveness</a:t>
            </a:r>
          </a:p>
          <a:p>
            <a:pPr lvl="1"/>
            <a:r>
              <a:rPr lang="en-US" sz="2000" dirty="0"/>
              <a:t>Any amount of debt forgiven which would otherwise be included in gross income as cancellation of indebtedness income (“COD”) is excluded from gross income under the Program.</a:t>
            </a:r>
          </a:p>
          <a:p>
            <a:pPr lvl="1"/>
            <a:r>
              <a:rPr lang="en-US" sz="2000" dirty="0"/>
              <a:t>Still have to pay interest</a:t>
            </a:r>
          </a:p>
          <a:p>
            <a:pPr lvl="1"/>
            <a:r>
              <a:rPr lang="en-US" sz="2000" dirty="0"/>
              <a:t>No prepayment penalty</a:t>
            </a:r>
          </a:p>
          <a:p>
            <a:pPr lvl="1"/>
            <a:r>
              <a:rPr lang="en-US" sz="2000" dirty="0"/>
              <a:t>If a borrower gets the EIDL and advance w/forgiveness and then the PPP, they must refinance the EIDL into the PPP, then the PPP forgiveness is reduced by the amount of the EIDL forgiveness (which is up to $10,000)</a:t>
            </a:r>
          </a:p>
          <a:p>
            <a:endParaRPr lang="en-US" dirty="0"/>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10</a:t>
            </a:fld>
            <a:endParaRPr lang="en-US" altLang="en-US"/>
          </a:p>
        </p:txBody>
      </p:sp>
    </p:spTree>
    <p:extLst>
      <p:ext uri="{BB962C8B-B14F-4D97-AF65-F5344CB8AC3E}">
        <p14:creationId xmlns:p14="http://schemas.microsoft.com/office/powerpoint/2010/main" val="1705166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a:bodyPr>
          <a:lstStyle/>
          <a:p>
            <a:r>
              <a:rPr lang="en-US" sz="4400" dirty="0"/>
              <a:t>Paycheck Protection Program</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p:txBody>
          <a:bodyPr>
            <a:normAutofit fontScale="92500" lnSpcReduction="10000"/>
          </a:bodyPr>
          <a:lstStyle/>
          <a:p>
            <a:r>
              <a:rPr lang="en-US" sz="2000" b="1" dirty="0"/>
              <a:t>What should lenders know?</a:t>
            </a:r>
          </a:p>
          <a:p>
            <a:pPr lvl="1"/>
            <a:r>
              <a:rPr lang="en-US" dirty="0"/>
              <a:t>Loans are fully guaranteed by SBA</a:t>
            </a:r>
          </a:p>
          <a:p>
            <a:pPr lvl="1"/>
            <a:r>
              <a:rPr lang="en-US" dirty="0"/>
              <a:t>No guaranty fees</a:t>
            </a:r>
          </a:p>
          <a:p>
            <a:pPr lvl="1"/>
            <a:r>
              <a:rPr lang="en-US" dirty="0"/>
              <a:t>Need to verify borrower’s operations and monthly payroll costs</a:t>
            </a:r>
          </a:p>
          <a:p>
            <a:pPr lvl="1"/>
            <a:r>
              <a:rPr lang="en-US" dirty="0"/>
              <a:t>Loans may be sold on secondary market</a:t>
            </a:r>
          </a:p>
          <a:p>
            <a:pPr lvl="1"/>
            <a:r>
              <a:rPr lang="en-US" dirty="0"/>
              <a:t>Processing fees available based on loan balance at time of final disbursement</a:t>
            </a:r>
          </a:p>
          <a:p>
            <a:pPr lvl="1"/>
            <a:r>
              <a:rPr lang="en-US" dirty="0"/>
              <a:t>Agent fees available paid out of lender fees</a:t>
            </a:r>
          </a:p>
          <a:p>
            <a:pPr lvl="1"/>
            <a:r>
              <a:rPr lang="en-US" dirty="0"/>
              <a:t>Not required to make independent determination regarding applicability of affiliation rules</a:t>
            </a:r>
          </a:p>
          <a:p>
            <a:pPr lvl="1"/>
            <a:r>
              <a:rPr lang="en-US" dirty="0"/>
              <a:t>May accept signatures on application from a single individual authorized to sign on behalf of borrower</a:t>
            </a:r>
          </a:p>
          <a:p>
            <a:pPr lvl="1"/>
            <a:r>
              <a:rPr lang="en-US" dirty="0"/>
              <a:t>May use their own online portals and an electronic form they establish to collect application information and certifications (using same SBA language)</a:t>
            </a:r>
          </a:p>
          <a:p>
            <a:pPr lvl="1"/>
            <a:r>
              <a:rPr lang="en-US" dirty="0"/>
              <a:t>If borrower is existing customer and necessary information previously provided, don't have to re-verify for FinCEN rule customer due diligence purposes</a:t>
            </a:r>
          </a:p>
          <a:p>
            <a:pPr lvl="1"/>
            <a:r>
              <a:rPr lang="en-US" dirty="0"/>
              <a:t>May rely on the laws, rules and guidance available at time of  application and if submitted and not processed may revise application based on new guidance</a:t>
            </a:r>
          </a:p>
          <a:p>
            <a:endParaRPr lang="en-US" dirty="0"/>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11</a:t>
            </a:fld>
            <a:endParaRPr lang="en-US" altLang="en-US"/>
          </a:p>
        </p:txBody>
      </p:sp>
    </p:spTree>
    <p:extLst>
      <p:ext uri="{BB962C8B-B14F-4D97-AF65-F5344CB8AC3E}">
        <p14:creationId xmlns:p14="http://schemas.microsoft.com/office/powerpoint/2010/main" val="1592089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a:bodyPr>
          <a:lstStyle/>
          <a:p>
            <a:r>
              <a:rPr lang="en-US" sz="4400" dirty="0"/>
              <a:t>Paycheck Protection Program</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p:txBody>
          <a:bodyPr>
            <a:normAutofit fontScale="85000" lnSpcReduction="10000"/>
          </a:bodyPr>
          <a:lstStyle/>
          <a:p>
            <a:pPr marL="0" lvl="0" indent="0" defTabSz="914400">
              <a:lnSpc>
                <a:spcPct val="100000"/>
              </a:lnSpc>
              <a:spcBef>
                <a:spcPts val="0"/>
              </a:spcBef>
              <a:buNone/>
              <a:defRPr/>
            </a:pPr>
            <a:r>
              <a:rPr lang="en-US" altLang="en-US" sz="3200" kern="0" dirty="0">
                <a:solidFill>
                  <a:srgbClr val="000000"/>
                </a:solidFill>
                <a:latin typeface="Arial Black" panose="020B0A04020102020204" pitchFamily="34" charset="0"/>
                <a:ea typeface="Source Sans Pro" panose="020B0503030403020204" pitchFamily="34" charset="0"/>
                <a:cs typeface="Arial" panose="020B0604020202020204" pitchFamily="34" charset="0"/>
              </a:rPr>
              <a:t>Submit Your Application As Soon As Possible</a:t>
            </a:r>
          </a:p>
          <a:p>
            <a:pPr marL="285750" lvl="0" indent="-285750" algn="just" defTabSz="914400">
              <a:lnSpc>
                <a:spcPct val="100000"/>
              </a:lnSpc>
              <a:spcBef>
                <a:spcPts val="0"/>
              </a:spcBef>
              <a:buFont typeface="Arial" panose="020B0604020202020204" pitchFamily="34" charset="0"/>
              <a:buChar char="•"/>
            </a:pPr>
            <a:endParaRPr lang="en-US" sz="1800" dirty="0">
              <a:solidFill>
                <a:prstClr val="black"/>
              </a:solidFill>
              <a:latin typeface="Arial" panose="020B0604020202020204" pitchFamily="34" charset="0"/>
              <a:ea typeface="Source Sans Pro" panose="020B0503030403020204" pitchFamily="34" charset="0"/>
              <a:cs typeface="Arial" panose="020B0604020202020204" pitchFamily="34" charset="0"/>
            </a:endParaRPr>
          </a:p>
          <a:p>
            <a:pPr marL="285750" lvl="0" indent="-285750" defTabSz="914400">
              <a:lnSpc>
                <a:spcPct val="100000"/>
              </a:lnSpc>
              <a:spcBef>
                <a:spcPts val="0"/>
              </a:spcBef>
              <a:buFont typeface="Arial" panose="020B0604020202020204" pitchFamily="34" charset="0"/>
              <a:buChar char="•"/>
            </a:pPr>
            <a:r>
              <a:rPr lang="en-US" sz="3200" dirty="0">
                <a:solidFill>
                  <a:prstClr val="black"/>
                </a:solidFill>
                <a:latin typeface="Arial" panose="020B0604020202020204" pitchFamily="34" charset="0"/>
                <a:ea typeface="+mn-ea"/>
                <a:cs typeface="Arial" panose="020B0604020202020204" pitchFamily="34" charset="0"/>
              </a:rPr>
              <a:t>April 3 -Application open for small businesses and Sole Proprietors</a:t>
            </a:r>
          </a:p>
          <a:p>
            <a:pPr marL="285750" lvl="0" indent="-285750" defTabSz="914400">
              <a:lnSpc>
                <a:spcPct val="100000"/>
              </a:lnSpc>
              <a:spcBef>
                <a:spcPts val="0"/>
              </a:spcBef>
              <a:buFont typeface="Arial" panose="020B0604020202020204" pitchFamily="34" charset="0"/>
              <a:buChar char="•"/>
            </a:pPr>
            <a:r>
              <a:rPr lang="en-US" sz="3200" dirty="0">
                <a:solidFill>
                  <a:prstClr val="black"/>
                </a:solidFill>
                <a:latin typeface="Arial" panose="020B0604020202020204" pitchFamily="34" charset="0"/>
                <a:ea typeface="+mn-ea"/>
                <a:cs typeface="Arial" panose="020B0604020202020204" pitchFamily="34" charset="0"/>
              </a:rPr>
              <a:t>April 10 – Application open for self-employed and independent contractors</a:t>
            </a:r>
          </a:p>
          <a:p>
            <a:pPr marL="285750" lvl="0" indent="-285750" defTabSz="914400">
              <a:lnSpc>
                <a:spcPct val="100000"/>
              </a:lnSpc>
              <a:spcBef>
                <a:spcPts val="0"/>
              </a:spcBef>
              <a:buFont typeface="Arial" panose="020B0604020202020204" pitchFamily="34" charset="0"/>
              <a:buChar char="•"/>
            </a:pPr>
            <a:r>
              <a:rPr lang="en-US" sz="3200" dirty="0">
                <a:solidFill>
                  <a:prstClr val="black"/>
                </a:solidFill>
                <a:latin typeface="Arial" panose="020B0604020202020204" pitchFamily="34" charset="0"/>
                <a:ea typeface="+mn-ea"/>
                <a:cs typeface="Arial" panose="020B0604020202020204" pitchFamily="34" charset="0"/>
              </a:rPr>
              <a:t>Application open until 6/30/2020</a:t>
            </a:r>
          </a:p>
          <a:p>
            <a:pPr marL="285750" lvl="0" indent="-285750" defTabSz="914400">
              <a:lnSpc>
                <a:spcPct val="100000"/>
              </a:lnSpc>
              <a:spcBef>
                <a:spcPts val="0"/>
              </a:spcBef>
              <a:buFont typeface="Arial" panose="020B0604020202020204" pitchFamily="34" charset="0"/>
              <a:buChar char="•"/>
            </a:pPr>
            <a:r>
              <a:rPr lang="en-US" sz="3200" dirty="0">
                <a:solidFill>
                  <a:prstClr val="black"/>
                </a:solidFill>
                <a:latin typeface="Arial" panose="020B0604020202020204" pitchFamily="34" charset="0"/>
                <a:ea typeface="+mn-ea"/>
                <a:cs typeface="Arial" panose="020B0604020202020204" pitchFamily="34" charset="0"/>
              </a:rPr>
              <a:t> Apply through local lender </a:t>
            </a:r>
          </a:p>
          <a:p>
            <a:pPr marL="285750" lvl="0" indent="-285750" defTabSz="914400">
              <a:lnSpc>
                <a:spcPct val="100000"/>
              </a:lnSpc>
              <a:spcBef>
                <a:spcPts val="0"/>
              </a:spcBef>
              <a:buFont typeface="Arial" panose="020B0604020202020204" pitchFamily="34" charset="0"/>
              <a:buChar char="•"/>
            </a:pPr>
            <a:r>
              <a:rPr lang="en-US" sz="3200" dirty="0">
                <a:solidFill>
                  <a:prstClr val="black"/>
                </a:solidFill>
                <a:latin typeface="Arial" panose="020B0604020202020204" pitchFamily="34" charset="0"/>
                <a:ea typeface="+mn-ea"/>
                <a:cs typeface="Arial" panose="020B0604020202020204" pitchFamily="34" charset="0"/>
              </a:rPr>
              <a:t> PPP Lender find </a:t>
            </a:r>
            <a:r>
              <a:rPr lang="en-US" sz="3200" u="sng" dirty="0">
                <a:solidFill>
                  <a:prstClr val="black"/>
                </a:solidFill>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https://www.sba.gov/paycheckprotection/find</a:t>
            </a:r>
            <a:endParaRPr lang="en-US" sz="3200" u="sng" dirty="0">
              <a:solidFill>
                <a:prstClr val="black"/>
              </a:solidFill>
              <a:latin typeface="Arial" panose="020B0604020202020204" pitchFamily="34" charset="0"/>
              <a:ea typeface="+mn-ea"/>
              <a:cs typeface="Arial" panose="020B0604020202020204" pitchFamily="34" charset="0"/>
            </a:endParaRPr>
          </a:p>
          <a:p>
            <a:pPr marL="285750" lvl="0" indent="-285750" defTabSz="914400">
              <a:lnSpc>
                <a:spcPct val="100000"/>
              </a:lnSpc>
              <a:spcBef>
                <a:spcPts val="0"/>
              </a:spcBef>
              <a:buFont typeface="Arial" panose="020B0604020202020204" pitchFamily="34" charset="0"/>
              <a:buChar char="•"/>
            </a:pPr>
            <a:r>
              <a:rPr lang="en-US" sz="3200" u="sng" dirty="0">
                <a:solidFill>
                  <a:prstClr val="black"/>
                </a:solidFill>
                <a:latin typeface="Arial" panose="020B0604020202020204" pitchFamily="34" charset="0"/>
                <a:ea typeface="+mn-ea"/>
                <a:cs typeface="Arial" panose="020B0604020202020204" pitchFamily="34" charset="0"/>
              </a:rPr>
              <a:t>See </a:t>
            </a:r>
            <a:r>
              <a:rPr lang="en-US" sz="3200" u="sng" dirty="0">
                <a:solidFill>
                  <a:prstClr val="black"/>
                </a:solidFill>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www.sba.gov/disaster</a:t>
            </a:r>
            <a:r>
              <a:rPr lang="en-US" sz="3200" dirty="0">
                <a:solidFill>
                  <a:prstClr val="black"/>
                </a:solidFill>
                <a:latin typeface="Arial" panose="020B0604020202020204" pitchFamily="34" charset="0"/>
                <a:ea typeface="+mn-ea"/>
                <a:cs typeface="Arial" panose="020B0604020202020204" pitchFamily="34" charset="0"/>
              </a:rPr>
              <a:t> for more information</a:t>
            </a:r>
          </a:p>
          <a:p>
            <a:endParaRPr lang="en-US" dirty="0"/>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12</a:t>
            </a:fld>
            <a:endParaRPr lang="en-US" altLang="en-US"/>
          </a:p>
        </p:txBody>
      </p:sp>
    </p:spTree>
    <p:extLst>
      <p:ext uri="{BB962C8B-B14F-4D97-AF65-F5344CB8AC3E}">
        <p14:creationId xmlns:p14="http://schemas.microsoft.com/office/powerpoint/2010/main" val="783331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a:bodyPr>
          <a:lstStyle/>
          <a:p>
            <a:r>
              <a:rPr lang="en-US" sz="4400" dirty="0"/>
              <a:t>SBA Debt Relief</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p:txBody>
          <a:bodyPr/>
          <a:lstStyle/>
          <a:p>
            <a:pPr>
              <a:defRPr/>
            </a:pPr>
            <a:r>
              <a:rPr lang="en-US" altLang="en-US" sz="2800" kern="0" dirty="0">
                <a:solidFill>
                  <a:srgbClr val="000000"/>
                </a:solidFill>
                <a:latin typeface="Arial Black" panose="020B0A04020102020204" pitchFamily="34" charset="0"/>
                <a:ea typeface="Source Sans Pro" panose="020B0503030403020204" pitchFamily="34" charset="0"/>
                <a:cs typeface="Arial" panose="020B0604020202020204" pitchFamily="34" charset="0"/>
              </a:rPr>
              <a:t>Do You Have an Existing SBA Loan?</a:t>
            </a:r>
          </a:p>
          <a:p>
            <a:pPr marL="285750" indent="-285750" algn="just">
              <a:spcBef>
                <a:spcPts val="0"/>
              </a:spcBef>
              <a:buFont typeface="Arial" panose="020B0604020202020204" pitchFamily="34" charset="0"/>
              <a:buChar char="•"/>
            </a:pPr>
            <a:endParaRPr lang="en-US" dirty="0">
              <a:ea typeface="Source Sans Pro" panose="020B0503030403020204" pitchFamily="34" charset="0"/>
              <a:cs typeface="Arial" panose="020B0604020202020204" pitchFamily="34" charset="0"/>
            </a:endParaRPr>
          </a:p>
          <a:p>
            <a:pPr marL="342900" indent="-342900">
              <a:buFont typeface="Arial" panose="020B0604020202020204" pitchFamily="34" charset="0"/>
              <a:buChar char="•"/>
            </a:pPr>
            <a:r>
              <a:rPr lang="en-US" dirty="0">
                <a:cs typeface="Arial" panose="020B0604020202020204" pitchFamily="34" charset="0"/>
              </a:rPr>
              <a:t>The SBA will automatically pay the principal, interest, and fees of </a:t>
            </a:r>
            <a:r>
              <a:rPr lang="en-US" b="1" dirty="0">
                <a:cs typeface="Arial" panose="020B0604020202020204" pitchFamily="34" charset="0"/>
              </a:rPr>
              <a:t>current 7(a), 504, and microloans</a:t>
            </a:r>
            <a:r>
              <a:rPr lang="en-US" dirty="0">
                <a:cs typeface="Arial" panose="020B0604020202020204" pitchFamily="34" charset="0"/>
              </a:rPr>
              <a:t> for a period of six months</a:t>
            </a:r>
          </a:p>
          <a:p>
            <a:pPr marL="342900" indent="-342900">
              <a:buFont typeface="Arial" panose="020B0604020202020204" pitchFamily="34" charset="0"/>
              <a:buChar char="•"/>
            </a:pPr>
            <a:r>
              <a:rPr lang="en-US" dirty="0">
                <a:cs typeface="Arial" panose="020B0604020202020204" pitchFamily="34" charset="0"/>
              </a:rPr>
              <a:t>The SBA will also automatically pay the principal, interest, and fees of </a:t>
            </a:r>
            <a:r>
              <a:rPr lang="en-US" b="1" dirty="0">
                <a:cs typeface="Arial" panose="020B0604020202020204" pitchFamily="34" charset="0"/>
              </a:rPr>
              <a:t>new 7(a), 504, and microloans</a:t>
            </a:r>
            <a:r>
              <a:rPr lang="en-US" dirty="0">
                <a:cs typeface="Arial" panose="020B0604020202020204" pitchFamily="34" charset="0"/>
              </a:rPr>
              <a:t> issued prior to September 27, 2020</a:t>
            </a:r>
          </a:p>
          <a:p>
            <a:pPr marL="457200" indent="-457200">
              <a:buFont typeface="+mj-lt"/>
              <a:buAutoNum type="arabicPeriod"/>
            </a:pPr>
            <a:r>
              <a:rPr lang="en-US" dirty="0">
                <a:cs typeface="Arial" panose="020B0604020202020204" pitchFamily="34" charset="0"/>
              </a:rPr>
              <a:t>For current SBA Serviced Disaster (Home and Business) Loans: If your disaster loan was in “regular servicing” status on March 1, 2020, the SBA is providing automatic deferments through </a:t>
            </a:r>
            <a:r>
              <a:rPr lang="en-US" b="1" dirty="0">
                <a:cs typeface="Arial" panose="020B0604020202020204" pitchFamily="34" charset="0"/>
              </a:rPr>
              <a:t>December 31, 2020</a:t>
            </a:r>
            <a:r>
              <a:rPr lang="en-US" dirty="0">
                <a:cs typeface="Arial" panose="020B0604020202020204" pitchFamily="34" charset="0"/>
              </a:rPr>
              <a:t>.</a:t>
            </a:r>
          </a:p>
          <a:p>
            <a:pPr marL="342900" indent="-342900">
              <a:buFont typeface="Arial" panose="020B0604020202020204" pitchFamily="34" charset="0"/>
              <a:buChar char="•"/>
            </a:pPr>
            <a:r>
              <a:rPr lang="en-US" dirty="0">
                <a:cs typeface="Arial" panose="020B0604020202020204" pitchFamily="34" charset="0"/>
              </a:rPr>
              <a:t>12 Month deferral on new EIDL loan </a:t>
            </a:r>
          </a:p>
          <a:p>
            <a:endParaRPr lang="en-US" dirty="0"/>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13</a:t>
            </a:fld>
            <a:endParaRPr lang="en-US" altLang="en-US"/>
          </a:p>
        </p:txBody>
      </p:sp>
    </p:spTree>
    <p:extLst>
      <p:ext uri="{BB962C8B-B14F-4D97-AF65-F5344CB8AC3E}">
        <p14:creationId xmlns:p14="http://schemas.microsoft.com/office/powerpoint/2010/main" val="2850278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a:bodyPr>
          <a:lstStyle/>
          <a:p>
            <a:r>
              <a:rPr lang="en-US" sz="4400" dirty="0"/>
              <a:t>Economic Injury Disaster Loan</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a:xfrm>
            <a:off x="381000" y="1585747"/>
            <a:ext cx="8472910" cy="4608559"/>
          </a:xfrm>
        </p:spPr>
        <p:txBody>
          <a:bodyPr>
            <a:normAutofit fontScale="85000" lnSpcReduction="10000"/>
          </a:bodyPr>
          <a:lstStyle/>
          <a:p>
            <a:pPr marL="0" lvl="0" indent="0" defTabSz="914400">
              <a:lnSpc>
                <a:spcPct val="100000"/>
              </a:lnSpc>
              <a:spcBef>
                <a:spcPts val="0"/>
              </a:spcBef>
              <a:buNone/>
              <a:defRPr/>
            </a:pPr>
            <a:r>
              <a:rPr lang="en-US" altLang="en-US" sz="1900" kern="0" dirty="0">
                <a:solidFill>
                  <a:srgbClr val="000000"/>
                </a:solidFill>
                <a:latin typeface="Arial Black" panose="020B0A04020102020204" pitchFamily="34" charset="0"/>
                <a:ea typeface="Source Sans Pro" panose="020B0503030403020204" pitchFamily="34" charset="0"/>
                <a:cs typeface="Arial" panose="020B0604020202020204" pitchFamily="34" charset="0"/>
              </a:rPr>
              <a:t>About the Economic Injury Disaster Loan</a:t>
            </a:r>
          </a:p>
          <a:p>
            <a:pPr marL="285750" lvl="0" indent="-285750" defTabSz="914400">
              <a:lnSpc>
                <a:spcPct val="100000"/>
              </a:lnSpc>
              <a:spcBef>
                <a:spcPts val="0"/>
              </a:spcBef>
              <a:buFont typeface="Arial" panose="020B0604020202020204" pitchFamily="34" charset="0"/>
              <a:buChar char="•"/>
              <a:defRPr/>
            </a:pPr>
            <a:r>
              <a:rPr lang="en-US" alt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rPr>
              <a:t>Small business owners in Wisconsin are eligible to apply </a:t>
            </a:r>
          </a:p>
          <a:p>
            <a:pPr marL="285750" lvl="0" indent="-285750" defTabSz="914400">
              <a:lnSpc>
                <a:spcPct val="100000"/>
              </a:lnSpc>
              <a:spcBef>
                <a:spcPts val="0"/>
              </a:spcBef>
              <a:buFont typeface="Arial" panose="020B0604020202020204" pitchFamily="34" charset="0"/>
              <a:buChar char="•"/>
              <a:defRPr/>
            </a:pPr>
            <a:r>
              <a:rPr lang="en-US" alt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rPr>
              <a:t>The Economic Injury Disaster Loan is a working capital loans at a low-interest federal loan</a:t>
            </a:r>
          </a:p>
          <a:p>
            <a:pPr marL="285750" lvl="0" indent="-285750" defTabSz="914400">
              <a:lnSpc>
                <a:spcPct val="100000"/>
              </a:lnSpc>
              <a:spcBef>
                <a:spcPts val="0"/>
              </a:spcBef>
              <a:buFont typeface="Arial" panose="020B0604020202020204" pitchFamily="34" charset="0"/>
              <a:buChar char="•"/>
              <a:defRPr/>
            </a:pPr>
            <a:r>
              <a:rPr lang="en-US" alt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rPr>
              <a:t>It may be used to pay fixed debts, payroll, accounts payable and other bills </a:t>
            </a:r>
          </a:p>
          <a:p>
            <a:pPr marL="285750" lvl="0" indent="-285750" defTabSz="914400">
              <a:lnSpc>
                <a:spcPct val="100000"/>
              </a:lnSpc>
              <a:spcBef>
                <a:spcPts val="0"/>
              </a:spcBef>
              <a:buFont typeface="Arial" panose="020B0604020202020204" pitchFamily="34" charset="0"/>
              <a:buChar char="•"/>
              <a:defRPr/>
            </a:pPr>
            <a:r>
              <a:rPr lang="en-US" alt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rPr>
              <a:t>Applicants apply directly to SBA’s Disaster Assistance Program at </a:t>
            </a:r>
            <a:r>
              <a:rPr lang="en-US" altLang="en-US" sz="1900" u="sng" kern="0" dirty="0">
                <a:solidFill>
                  <a:srgbClr val="0070C0"/>
                </a:solidFill>
                <a:latin typeface="Arial" panose="020B0604020202020204" pitchFamily="34" charset="0"/>
                <a:ea typeface="Source Sans Pro" panose="020B0503030403020204" pitchFamily="34" charset="0"/>
                <a:cs typeface="Arial" panose="020B0604020202020204" pitchFamily="34" charset="0"/>
              </a:rPr>
              <a:t>DisasterLoan.sba.gov </a:t>
            </a:r>
          </a:p>
          <a:p>
            <a:pPr marL="285750" lvl="0" indent="-285750" defTabSz="914400">
              <a:lnSpc>
                <a:spcPct val="100000"/>
              </a:lnSpc>
              <a:spcBef>
                <a:spcPts val="0"/>
              </a:spcBef>
              <a:buFont typeface="Arial" panose="020B0604020202020204" pitchFamily="34" charset="0"/>
              <a:buChar char="•"/>
              <a:defRPr/>
            </a:pPr>
            <a:r>
              <a:rPr lang="en-US" alt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rPr>
              <a:t>There is no cost to apply</a:t>
            </a:r>
          </a:p>
          <a:p>
            <a:pPr marL="0" lvl="0" indent="0" defTabSz="914400">
              <a:lnSpc>
                <a:spcPct val="100000"/>
              </a:lnSpc>
              <a:spcBef>
                <a:spcPts val="0"/>
              </a:spcBef>
              <a:buNone/>
              <a:defRPr/>
            </a:pPr>
            <a:endParaRPr lang="en-US" altLang="en-US" sz="1900" b="1" kern="0" dirty="0">
              <a:solidFill>
                <a:srgbClr val="000000"/>
              </a:solidFill>
              <a:latin typeface="Arial" panose="020B0604020202020204" pitchFamily="34" charset="0"/>
              <a:ea typeface="Source Sans Pro" panose="020B0503030403020204" pitchFamily="34" charset="0"/>
              <a:cs typeface="Arial" panose="020B0604020202020204" pitchFamily="34" charset="0"/>
            </a:endParaRPr>
          </a:p>
          <a:p>
            <a:pPr marL="0" lvl="0" indent="0" defTabSz="914400">
              <a:lnSpc>
                <a:spcPct val="100000"/>
              </a:lnSpc>
              <a:spcBef>
                <a:spcPts val="0"/>
              </a:spcBef>
              <a:buNone/>
              <a:defRPr/>
            </a:pPr>
            <a:r>
              <a:rPr lang="en-US" altLang="en-US" sz="1900" b="1" kern="0" dirty="0">
                <a:solidFill>
                  <a:srgbClr val="000000"/>
                </a:solidFill>
                <a:latin typeface="Arial Black" panose="020B0A04020102020204" pitchFamily="34" charset="0"/>
                <a:ea typeface="Source Sans Pro" panose="020B0503030403020204" pitchFamily="34" charset="0"/>
                <a:cs typeface="Arial" panose="020B0604020202020204" pitchFamily="34" charset="0"/>
              </a:rPr>
              <a:t>Loan Approval Criteria</a:t>
            </a:r>
          </a:p>
          <a:p>
            <a:pPr marL="285750" lvl="0" indent="-285750">
              <a:lnSpc>
                <a:spcPct val="100000"/>
              </a:lnSpc>
              <a:spcBef>
                <a:spcPct val="0"/>
              </a:spcBef>
              <a:buFont typeface="Arial" panose="020B0604020202020204" pitchFamily="34" charset="0"/>
              <a:buChar char="•"/>
              <a:defRPr/>
            </a:pPr>
            <a:r>
              <a:rPr lang="en-US" alt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rPr>
              <a:t>Applicants must have a credit history acceptable to SBA</a:t>
            </a:r>
          </a:p>
          <a:p>
            <a:pPr marL="285750" lvl="0" indent="-285750">
              <a:lnSpc>
                <a:spcPct val="100000"/>
              </a:lnSpc>
              <a:spcBef>
                <a:spcPct val="0"/>
              </a:spcBef>
              <a:buFont typeface="Arial" panose="020B0604020202020204" pitchFamily="34" charset="0"/>
              <a:buChar char="•"/>
              <a:defRPr/>
            </a:pPr>
            <a:r>
              <a:rPr lang="en-US" alt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rPr>
              <a:t>SBA must determine that the applicant business has the ability to repay the SBA loan</a:t>
            </a:r>
          </a:p>
          <a:p>
            <a:pPr marL="285750" lvl="0" indent="-285750">
              <a:lnSpc>
                <a:spcPct val="100000"/>
              </a:lnSpc>
              <a:spcBef>
                <a:spcPct val="0"/>
              </a:spcBef>
              <a:buFont typeface="Arial" panose="020B0604020202020204" pitchFamily="34" charset="0"/>
              <a:buChar char="•"/>
              <a:defRPr/>
            </a:pPr>
            <a:r>
              <a:rPr lang="en-US" alt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rPr>
              <a:t>The applicant business must be physically located in a declared county and suffered working capital losses due to the declared disaster, not due to a downturn in the economy or other reasons</a:t>
            </a:r>
            <a:br>
              <a:rPr lang="en-US" alt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rPr>
            </a:br>
            <a:endParaRPr 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endParaRPr>
          </a:p>
          <a:p>
            <a:pPr marL="0" lvl="0" indent="0" defTabSz="914400">
              <a:lnSpc>
                <a:spcPct val="100000"/>
              </a:lnSpc>
              <a:spcBef>
                <a:spcPts val="0"/>
              </a:spcBef>
              <a:buNone/>
            </a:pPr>
            <a:r>
              <a:rPr lang="en-US" sz="1900" b="1" kern="0" dirty="0">
                <a:solidFill>
                  <a:prstClr val="black"/>
                </a:solidFill>
                <a:latin typeface="Arial Black" panose="020B0A04020102020204" pitchFamily="34" charset="0"/>
                <a:ea typeface="Calibri" panose="020F0502020204030204" pitchFamily="34" charset="0"/>
                <a:cs typeface="Arial" panose="020B0604020202020204" pitchFamily="34" charset="0"/>
              </a:rPr>
              <a:t>Loan Information</a:t>
            </a:r>
          </a:p>
          <a:p>
            <a:pPr marL="285750" lvl="0" indent="-285750">
              <a:lnSpc>
                <a:spcPct val="100000"/>
              </a:lnSpc>
              <a:spcBef>
                <a:spcPct val="0"/>
              </a:spcBef>
              <a:buFont typeface="Arial" panose="020B0604020202020204" pitchFamily="34" charset="0"/>
              <a:buChar char="•"/>
              <a:defRPr/>
            </a:pPr>
            <a:r>
              <a:rPr 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rPr>
              <a:t>The interest rates for this disaster are 3.75% for small businesses and  2.75% for nonprofit organizations with terms up to 30 years </a:t>
            </a:r>
            <a:r>
              <a:rPr lang="en-US" alt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rPr>
              <a:t>determined on a case-by-case basis</a:t>
            </a:r>
            <a:endParaRPr 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endParaRPr>
          </a:p>
          <a:p>
            <a:pPr marL="285750" lvl="0" indent="-285750">
              <a:lnSpc>
                <a:spcPct val="100000"/>
              </a:lnSpc>
              <a:spcBef>
                <a:spcPct val="0"/>
              </a:spcBef>
              <a:buFont typeface="Arial" panose="020B0604020202020204" pitchFamily="34" charset="0"/>
              <a:buChar char="•"/>
              <a:defRPr/>
            </a:pPr>
            <a:r>
              <a:rPr lang="en-US" sz="1900" kern="0" dirty="0">
                <a:solidFill>
                  <a:srgbClr val="000000"/>
                </a:solidFill>
                <a:latin typeface="Arial" panose="020B0604020202020204" pitchFamily="34" charset="0"/>
                <a:ea typeface="Source Sans Pro" panose="020B0503030403020204" pitchFamily="34" charset="0"/>
                <a:cs typeface="Arial" panose="020B0604020202020204" pitchFamily="34" charset="0"/>
              </a:rPr>
              <a:t>Eligibility is based on the size (must be a small business) and type of business and its financial resources</a:t>
            </a:r>
          </a:p>
          <a:p>
            <a:endParaRPr lang="en-US" dirty="0"/>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14</a:t>
            </a:fld>
            <a:endParaRPr lang="en-US" altLang="en-US"/>
          </a:p>
        </p:txBody>
      </p:sp>
    </p:spTree>
    <p:extLst>
      <p:ext uri="{BB962C8B-B14F-4D97-AF65-F5344CB8AC3E}">
        <p14:creationId xmlns:p14="http://schemas.microsoft.com/office/powerpoint/2010/main" val="53561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F12EB-6E2B-4C69-AC18-EA7558490F40}"/>
              </a:ext>
            </a:extLst>
          </p:cNvPr>
          <p:cNvSpPr>
            <a:spLocks noGrp="1"/>
          </p:cNvSpPr>
          <p:nvPr>
            <p:ph type="title"/>
          </p:nvPr>
        </p:nvSpPr>
        <p:spPr/>
        <p:txBody>
          <a:bodyPr>
            <a:normAutofit/>
          </a:bodyPr>
          <a:lstStyle/>
          <a:p>
            <a:r>
              <a:rPr lang="en-US" sz="4400" dirty="0"/>
              <a:t>SBA EIDL Advance</a:t>
            </a:r>
          </a:p>
        </p:txBody>
      </p:sp>
      <p:sp>
        <p:nvSpPr>
          <p:cNvPr id="3" name="Slide Number Placeholder 2">
            <a:extLst>
              <a:ext uri="{FF2B5EF4-FFF2-40B4-BE49-F238E27FC236}">
                <a16:creationId xmlns:a16="http://schemas.microsoft.com/office/drawing/2014/main" id="{848751B6-946A-430D-B0CD-DAF6E155788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AB44B9-F1EC-4F4B-88D4-413245C9CD3E}" type="slidenum">
              <a:rPr kumimoji="0" lang="en-US" sz="900" b="0" i="0" u="none" strike="noStrike" kern="1200" cap="none" spc="0" normalizeH="0" baseline="0" noProof="0" smtClean="0">
                <a:ln>
                  <a:noFill/>
                </a:ln>
                <a:solidFill>
                  <a:srgbClr val="1B1E29">
                    <a:tint val="75000"/>
                  </a:srgbClr>
                </a:solidFill>
                <a:effectLst/>
                <a:uLnTx/>
                <a:uFillTx/>
                <a:latin typeface="Source Sans Pro" charset="0"/>
                <a:ea typeface="Source Sans Pro"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900" b="0" i="0" u="none" strike="noStrike" kern="1200" cap="none" spc="0" normalizeH="0" baseline="0" noProof="0">
              <a:ln>
                <a:noFill/>
              </a:ln>
              <a:solidFill>
                <a:srgbClr val="1B1E29">
                  <a:tint val="75000"/>
                </a:srgbClr>
              </a:solidFill>
              <a:effectLst/>
              <a:uLnTx/>
              <a:uFillTx/>
              <a:latin typeface="Source Sans Pro" charset="0"/>
              <a:ea typeface="Source Sans Pro" charset="0"/>
            </a:endParaRPr>
          </a:p>
        </p:txBody>
      </p:sp>
      <p:sp>
        <p:nvSpPr>
          <p:cNvPr id="4" name="Rectangle 3">
            <a:extLst>
              <a:ext uri="{FF2B5EF4-FFF2-40B4-BE49-F238E27FC236}">
                <a16:creationId xmlns:a16="http://schemas.microsoft.com/office/drawing/2014/main" id="{DA50CCE7-F358-4D91-A490-AD01AE9656F2}"/>
              </a:ext>
            </a:extLst>
          </p:cNvPr>
          <p:cNvSpPr/>
          <p:nvPr/>
        </p:nvSpPr>
        <p:spPr>
          <a:xfrm>
            <a:off x="701387" y="1779443"/>
            <a:ext cx="7813963" cy="264687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1B1E29"/>
                </a:solidFill>
                <a:effectLst/>
                <a:uLnTx/>
                <a:uFillTx/>
                <a:latin typeface="Source Sans Pro" panose="020B0503030403020204" pitchFamily="34" charset="0"/>
                <a:ea typeface="Source Sans Pro" panose="020B0503030403020204" pitchFamily="34" charset="0"/>
                <a:cs typeface="+mn-cs"/>
              </a:rPr>
              <a:t>Advance</a:t>
            </a:r>
            <a:r>
              <a:rPr kumimoji="0" lang="en-US" sz="2800" b="0" i="0" u="none" strike="noStrike" kern="1200" cap="none" spc="0" normalizeH="0" baseline="0" noProof="0" dirty="0">
                <a:ln>
                  <a:noFill/>
                </a:ln>
                <a:solidFill>
                  <a:srgbClr val="1B1E29"/>
                </a:solidFill>
                <a:effectLst/>
                <a:uLnTx/>
                <a:uFillTx/>
                <a:latin typeface="Source Sans Pro" panose="020B0503030403020204" pitchFamily="34" charset="0"/>
                <a:ea typeface="Source Sans Pro" panose="020B0503030403020204" pitchFamily="34" charset="0"/>
                <a:cs typeface="+mn-cs"/>
              </a:rPr>
              <a:t> will be for up to $10,000: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1B1E29"/>
              </a:solidFill>
              <a:effectLst/>
              <a:uLnTx/>
              <a:uFillTx/>
              <a:latin typeface="Source Sans Pro" panose="020B0503030403020204" pitchFamily="34" charset="0"/>
              <a:ea typeface="Source Sans Pro" panose="020B050303040302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1B1E29"/>
                </a:solidFill>
                <a:effectLst/>
                <a:uLnTx/>
                <a:uFillTx/>
                <a:latin typeface="Source Sans Pro" panose="020B0503030403020204" pitchFamily="34" charset="0"/>
                <a:ea typeface="Source Sans Pro" panose="020B0503030403020204" pitchFamily="34" charset="0"/>
                <a:cs typeface="+mn-cs"/>
              </a:rPr>
              <a:t>The form to apply is part of the economic injury disaster loan application.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B1E29"/>
              </a:solidFill>
              <a:effectLst/>
              <a:uLnTx/>
              <a:uFillTx/>
              <a:latin typeface="Source Sans Pro" panose="020B0503030403020204" pitchFamily="34" charset="0"/>
              <a:ea typeface="Source Sans Pro" panose="020B0503030403020204" pitchFamily="34" charset="0"/>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1B1E29"/>
                </a:solidFill>
                <a:effectLst/>
                <a:uLnTx/>
                <a:uFillTx/>
                <a:latin typeface="Source Sans Pro" panose="020B0503030403020204" pitchFamily="34" charset="0"/>
                <a:ea typeface="Source Sans Pro" panose="020B0503030403020204" pitchFamily="34" charset="0"/>
                <a:cs typeface="+mn-cs"/>
              </a:rPr>
              <a:t>If approved, these funds can be used for payroll and other operating expenses and will be forgiven.</a:t>
            </a:r>
          </a:p>
        </p:txBody>
      </p:sp>
      <p:pic>
        <p:nvPicPr>
          <p:cNvPr id="6" name="Picture 5">
            <a:extLst>
              <a:ext uri="{FF2B5EF4-FFF2-40B4-BE49-F238E27FC236}">
                <a16:creationId xmlns:a16="http://schemas.microsoft.com/office/drawing/2014/main" id="{9F7F4788-8BCF-42E0-88AF-4328FB89C347}"/>
              </a:ext>
            </a:extLst>
          </p:cNvPr>
          <p:cNvPicPr>
            <a:picLocks noChangeAspect="1"/>
          </p:cNvPicPr>
          <p:nvPr/>
        </p:nvPicPr>
        <p:blipFill>
          <a:blip r:embed="rId2"/>
          <a:stretch>
            <a:fillRect/>
          </a:stretch>
        </p:blipFill>
        <p:spPr>
          <a:xfrm>
            <a:off x="5685906" y="4130535"/>
            <a:ext cx="1945178" cy="1945178"/>
          </a:xfrm>
          <a:prstGeom prst="rect">
            <a:avLst/>
          </a:prstGeom>
        </p:spPr>
      </p:pic>
    </p:spTree>
    <p:extLst>
      <p:ext uri="{BB962C8B-B14F-4D97-AF65-F5344CB8AC3E}">
        <p14:creationId xmlns:p14="http://schemas.microsoft.com/office/powerpoint/2010/main" val="1280443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42" y="335073"/>
            <a:ext cx="7886700" cy="1160039"/>
          </a:xfrm>
        </p:spPr>
        <p:txBody>
          <a:bodyPr>
            <a:normAutofit/>
          </a:bodyPr>
          <a:lstStyle/>
          <a:p>
            <a:r>
              <a:rPr lang="en-US" sz="4000" dirty="0">
                <a:latin typeface="Source Sans Pro" panose="020B0503030403020204" pitchFamily="34" charset="0"/>
                <a:ea typeface="Source Sans Pro" panose="020B0503030403020204" pitchFamily="34" charset="0"/>
              </a:rPr>
              <a:t>SBA Partner Disaster Loan Help</a:t>
            </a:r>
          </a:p>
        </p:txBody>
      </p:sp>
      <p:graphicFrame>
        <p:nvGraphicFramePr>
          <p:cNvPr id="5" name="Table 4"/>
          <p:cNvGraphicFramePr>
            <a:graphicFrameLocks noGrp="1"/>
          </p:cNvGraphicFramePr>
          <p:nvPr/>
        </p:nvGraphicFramePr>
        <p:xfrm>
          <a:off x="762693" y="1260909"/>
          <a:ext cx="7739149" cy="5277759"/>
        </p:xfrm>
        <a:graphic>
          <a:graphicData uri="http://schemas.openxmlformats.org/drawingml/2006/table">
            <a:tbl>
              <a:tblPr firstRow="1" bandRow="1">
                <a:tableStyleId>{5C22544A-7EE6-4342-B048-85BDC9FD1C3A}</a:tableStyleId>
              </a:tblPr>
              <a:tblGrid>
                <a:gridCol w="1422736">
                  <a:extLst>
                    <a:ext uri="{9D8B030D-6E8A-4147-A177-3AD203B41FA5}">
                      <a16:colId xmlns:a16="http://schemas.microsoft.com/office/drawing/2014/main" val="20000"/>
                    </a:ext>
                  </a:extLst>
                </a:gridCol>
                <a:gridCol w="1678517">
                  <a:extLst>
                    <a:ext uri="{9D8B030D-6E8A-4147-A177-3AD203B41FA5}">
                      <a16:colId xmlns:a16="http://schemas.microsoft.com/office/drawing/2014/main" val="20001"/>
                    </a:ext>
                  </a:extLst>
                </a:gridCol>
                <a:gridCol w="1381125">
                  <a:extLst>
                    <a:ext uri="{9D8B030D-6E8A-4147-A177-3AD203B41FA5}">
                      <a16:colId xmlns:a16="http://schemas.microsoft.com/office/drawing/2014/main" val="20003"/>
                    </a:ext>
                  </a:extLst>
                </a:gridCol>
                <a:gridCol w="3256771">
                  <a:extLst>
                    <a:ext uri="{9D8B030D-6E8A-4147-A177-3AD203B41FA5}">
                      <a16:colId xmlns:a16="http://schemas.microsoft.com/office/drawing/2014/main" val="20004"/>
                    </a:ext>
                  </a:extLst>
                </a:gridCol>
              </a:tblGrid>
              <a:tr h="305659">
                <a:tc>
                  <a:txBody>
                    <a:bodyPr/>
                    <a:lstStyle/>
                    <a:p>
                      <a:r>
                        <a:rPr lang="en-US" sz="1400" dirty="0">
                          <a:latin typeface="Source Sans Pro" panose="020B0503030403020204" pitchFamily="34" charset="0"/>
                        </a:rPr>
                        <a:t>ORGANIZATION</a:t>
                      </a:r>
                    </a:p>
                  </a:txBody>
                  <a:tcPr/>
                </a:tc>
                <a:tc>
                  <a:txBody>
                    <a:bodyPr/>
                    <a:lstStyle/>
                    <a:p>
                      <a:r>
                        <a:rPr lang="en-US" sz="1400" dirty="0">
                          <a:latin typeface="Source Sans Pro" panose="020B0503030403020204" pitchFamily="34" charset="0"/>
                        </a:rPr>
                        <a:t>LOCATIONS</a:t>
                      </a:r>
                    </a:p>
                  </a:txBody>
                  <a:tcPr/>
                </a:tc>
                <a:tc>
                  <a:txBody>
                    <a:bodyPr/>
                    <a:lstStyle/>
                    <a:p>
                      <a:r>
                        <a:rPr lang="en-US" sz="1400" dirty="0">
                          <a:latin typeface="Source Sans Pro" panose="020B0503030403020204" pitchFamily="34" charset="0"/>
                        </a:rPr>
                        <a:t>PHONE</a:t>
                      </a:r>
                    </a:p>
                  </a:txBody>
                  <a:tcPr/>
                </a:tc>
                <a:tc>
                  <a:txBody>
                    <a:bodyPr/>
                    <a:lstStyle/>
                    <a:p>
                      <a:r>
                        <a:rPr lang="en-US" sz="1400">
                          <a:latin typeface="Source Sans Pro" panose="020B0503030403020204" pitchFamily="34" charset="0"/>
                        </a:rPr>
                        <a:t>EMAIL/WEBSITE</a:t>
                      </a:r>
                      <a:endParaRPr lang="en-US" sz="1400" dirty="0">
                        <a:latin typeface="Source Sans Pro" panose="020B0503030403020204" pitchFamily="34" charset="0"/>
                      </a:endParaRPr>
                    </a:p>
                  </a:txBody>
                  <a:tcPr/>
                </a:tc>
                <a:extLst>
                  <a:ext uri="{0D108BD9-81ED-4DB2-BD59-A6C34878D82A}">
                    <a16:rowId xmlns:a16="http://schemas.microsoft.com/office/drawing/2014/main" val="10000"/>
                  </a:ext>
                </a:extLst>
              </a:tr>
              <a:tr h="408235">
                <a:tc>
                  <a:txBody>
                    <a:bodyPr/>
                    <a:lstStyle/>
                    <a:p>
                      <a:r>
                        <a:rPr lang="en-US" sz="1100" b="1" dirty="0">
                          <a:latin typeface="Source Sans Pro" panose="020B0503030403020204" pitchFamily="34" charset="0"/>
                          <a:ea typeface="Source Sans Pro" panose="020B0503030403020204" pitchFamily="34" charset="0"/>
                        </a:rPr>
                        <a:t>SBA</a:t>
                      </a:r>
                    </a:p>
                  </a:txBody>
                  <a:tcPr/>
                </a:tc>
                <a:tc>
                  <a:txBody>
                    <a:bodyPr/>
                    <a:lstStyle/>
                    <a:p>
                      <a:r>
                        <a:rPr lang="en-US" sz="1100" dirty="0">
                          <a:latin typeface="Source Sans Pro" panose="020B0503030403020204" pitchFamily="34" charset="0"/>
                          <a:ea typeface="Source Sans Pro" panose="020B0503030403020204" pitchFamily="34" charset="0"/>
                        </a:rPr>
                        <a:t>Milwaukee</a:t>
                      </a:r>
                    </a:p>
                    <a:p>
                      <a:r>
                        <a:rPr lang="en-US" sz="1100" dirty="0">
                          <a:latin typeface="Source Sans Pro" panose="020B0503030403020204" pitchFamily="34" charset="0"/>
                          <a:ea typeface="Source Sans Pro" panose="020B0503030403020204" pitchFamily="34" charset="0"/>
                        </a:rPr>
                        <a:t>Madison</a:t>
                      </a:r>
                    </a:p>
                  </a:txBody>
                  <a:tcPr/>
                </a:tc>
                <a:tc>
                  <a:txBody>
                    <a:bodyPr/>
                    <a:lstStyle/>
                    <a:p>
                      <a:r>
                        <a:rPr lang="en-US" sz="1100" dirty="0">
                          <a:latin typeface="Source Sans Pro" panose="020B0503030403020204" pitchFamily="34" charset="0"/>
                          <a:ea typeface="Source Sans Pro" panose="020B0503030403020204" pitchFamily="34" charset="0"/>
                        </a:rPr>
                        <a:t>414-297-3941</a:t>
                      </a:r>
                    </a:p>
                    <a:p>
                      <a:r>
                        <a:rPr lang="en-US" sz="1100" dirty="0">
                          <a:latin typeface="Source Sans Pro" panose="020B0503030403020204" pitchFamily="34" charset="0"/>
                          <a:ea typeface="Source Sans Pro" panose="020B0503030403020204" pitchFamily="34" charset="0"/>
                        </a:rPr>
                        <a:t>608-441-5263</a:t>
                      </a:r>
                    </a:p>
                  </a:txBody>
                  <a:tcPr/>
                </a:tc>
                <a:tc>
                  <a:txBody>
                    <a:bodyPr/>
                    <a:lstStyle/>
                    <a:p>
                      <a:r>
                        <a:rPr lang="en-US" sz="1100" dirty="0">
                          <a:solidFill>
                            <a:schemeClr val="bg2"/>
                          </a:solidFill>
                          <a:latin typeface="Source Sans Pro" panose="020B0503030403020204" pitchFamily="34" charset="0"/>
                          <a:ea typeface="Source Sans Pro" panose="020B0503030403020204" pitchFamily="34" charset="0"/>
                        </a:rPr>
                        <a:t>Wisconsin@sba.gov</a:t>
                      </a:r>
                    </a:p>
                  </a:txBody>
                  <a:tcPr/>
                </a:tc>
                <a:extLst>
                  <a:ext uri="{0D108BD9-81ED-4DB2-BD59-A6C34878D82A}">
                    <a16:rowId xmlns:a16="http://schemas.microsoft.com/office/drawing/2014/main" val="10001"/>
                  </a:ext>
                </a:extLst>
              </a:tr>
              <a:tr h="408235">
                <a:tc>
                  <a:txBody>
                    <a:bodyPr/>
                    <a:lstStyle/>
                    <a:p>
                      <a:r>
                        <a:rPr lang="en-US" sz="1100" b="1" dirty="0">
                          <a:latin typeface="Source Sans Pro" panose="020B0503030403020204" pitchFamily="34" charset="0"/>
                          <a:ea typeface="Source Sans Pro" panose="020B0503030403020204" pitchFamily="34" charset="0"/>
                        </a:rPr>
                        <a:t>SBDC Network</a:t>
                      </a:r>
                    </a:p>
                  </a:txBody>
                  <a:tcPr/>
                </a:tc>
                <a:tc>
                  <a:txBody>
                    <a:bodyPr/>
                    <a:lstStyle/>
                    <a:p>
                      <a:r>
                        <a:rPr lang="en-US" sz="1100" dirty="0">
                          <a:latin typeface="Source Sans Pro" panose="020B0503030403020204" pitchFamily="34" charset="0"/>
                          <a:ea typeface="Source Sans Pro" panose="020B0503030403020204" pitchFamily="34" charset="0"/>
                        </a:rPr>
                        <a:t>13 offices statewide</a:t>
                      </a:r>
                    </a:p>
                  </a:txBody>
                  <a:tcPr/>
                </a:tc>
                <a:tc>
                  <a:txBody>
                    <a:bodyPr/>
                    <a:lstStyle/>
                    <a:p>
                      <a:r>
                        <a:rPr lang="en-US" sz="1100" dirty="0" err="1">
                          <a:latin typeface="Source Sans Pro" panose="020B0503030403020204" pitchFamily="34" charset="0"/>
                          <a:ea typeface="Source Sans Pro" panose="020B0503030403020204" pitchFamily="34" charset="0"/>
                        </a:rPr>
                        <a:t>Answerline</a:t>
                      </a:r>
                      <a:endParaRPr lang="en-US" sz="1100" dirty="0">
                        <a:latin typeface="Source Sans Pro" panose="020B0503030403020204" pitchFamily="34" charset="0"/>
                        <a:ea typeface="Source Sans Pro" panose="020B0503030403020204" pitchFamily="34" charset="0"/>
                      </a:endParaRPr>
                    </a:p>
                    <a:p>
                      <a:r>
                        <a:rPr lang="en-US" sz="1100" b="0" i="0" kern="1200" dirty="0">
                          <a:solidFill>
                            <a:schemeClr val="dk1"/>
                          </a:solidFill>
                          <a:effectLst/>
                          <a:latin typeface="Source Sans Pro" panose="020B0503030403020204" pitchFamily="34" charset="0"/>
                          <a:ea typeface="Source Sans Pro" panose="020B0503030403020204" pitchFamily="34" charset="0"/>
                          <a:cs typeface="+mn-cs"/>
                        </a:rPr>
                        <a:t>800-940-7232</a:t>
                      </a:r>
                      <a:endParaRPr lang="en-US" sz="1100" dirty="0">
                        <a:latin typeface="Source Sans Pro" panose="020B0503030403020204" pitchFamily="34" charset="0"/>
                        <a:ea typeface="Source Sans Pro" panose="020B0503030403020204" pitchFamily="34" charset="0"/>
                      </a:endParaRPr>
                    </a:p>
                  </a:txBody>
                  <a:tcPr/>
                </a:tc>
                <a:tc>
                  <a:txBody>
                    <a:bodyPr/>
                    <a:lstStyle/>
                    <a:p>
                      <a:r>
                        <a:rPr lang="en-US" sz="1100" dirty="0">
                          <a:solidFill>
                            <a:schemeClr val="bg2"/>
                          </a:solidFill>
                          <a:latin typeface="Source Sans Pro" panose="020B0503030403020204" pitchFamily="34" charset="0"/>
                          <a:ea typeface="Source Sans Pro" panose="020B0503030403020204" pitchFamily="34" charset="0"/>
                        </a:rPr>
                        <a:t>Find local contacts &amp; loan assistance </a:t>
                      </a:r>
                    </a:p>
                    <a:p>
                      <a:r>
                        <a:rPr lang="en-US" sz="1100" u="sng" kern="1200" dirty="0">
                          <a:solidFill>
                            <a:schemeClr val="bg2"/>
                          </a:solidFill>
                          <a:effectLst/>
                          <a:latin typeface="Source Sans Pro" panose="020B0503030403020204" pitchFamily="34" charset="0"/>
                          <a:ea typeface="Source Sans Pro" panose="020B0503030403020204" pitchFamily="34" charset="0"/>
                          <a:cs typeface="+mn-cs"/>
                          <a:hlinkClick r:id="rId3">
                            <a:extLst>
                              <a:ext uri="{A12FA001-AC4F-418D-AE19-62706E023703}">
                                <ahyp:hlinkClr xmlns:ahyp="http://schemas.microsoft.com/office/drawing/2018/hyperlinkcolor" val="tx"/>
                              </a:ext>
                            </a:extLst>
                          </a:hlinkClick>
                        </a:rPr>
                        <a:t>https://business.wisconsin.edu/about/covid-19/</a:t>
                      </a:r>
                      <a:endParaRPr lang="en-US" sz="1100" dirty="0">
                        <a:solidFill>
                          <a:schemeClr val="bg2"/>
                        </a:solidFill>
                        <a:latin typeface="Source Sans Pro" panose="020B0503030403020204" pitchFamily="34" charset="0"/>
                        <a:ea typeface="Source Sans Pro" panose="020B0503030403020204" pitchFamily="34" charset="0"/>
                      </a:endParaRPr>
                    </a:p>
                  </a:txBody>
                  <a:tcPr/>
                </a:tc>
                <a:extLst>
                  <a:ext uri="{0D108BD9-81ED-4DB2-BD59-A6C34878D82A}">
                    <a16:rowId xmlns:a16="http://schemas.microsoft.com/office/drawing/2014/main" val="10002"/>
                  </a:ext>
                </a:extLst>
              </a:tr>
              <a:tr h="887724">
                <a:tc>
                  <a:txBody>
                    <a:bodyPr/>
                    <a:lstStyle/>
                    <a:p>
                      <a:r>
                        <a:rPr lang="en-US" sz="1100" b="1" dirty="0">
                          <a:latin typeface="Source Sans Pro" panose="020B0503030403020204" pitchFamily="34" charset="0"/>
                          <a:ea typeface="Source Sans Pro" panose="020B0503030403020204" pitchFamily="34" charset="0"/>
                        </a:rPr>
                        <a:t>WI Women’s Business Initiative Corp.</a:t>
                      </a:r>
                    </a:p>
                  </a:txBody>
                  <a:tcPr/>
                </a:tc>
                <a:tc>
                  <a:txBody>
                    <a:bodyPr/>
                    <a:lstStyle/>
                    <a:p>
                      <a:r>
                        <a:rPr lang="en-US" sz="1100" dirty="0">
                          <a:latin typeface="Source Sans Pro" panose="020B0503030403020204" pitchFamily="34" charset="0"/>
                          <a:ea typeface="Source Sans Pro" panose="020B0503030403020204" pitchFamily="34" charset="0"/>
                        </a:rPr>
                        <a:t>Milwaukee, Madison, Racine, Kenosha, Appleton, Green Bay, La Crosse</a:t>
                      </a:r>
                    </a:p>
                  </a:txBody>
                  <a:tcPr/>
                </a:tc>
                <a:tc>
                  <a:txBody>
                    <a:bodyPr/>
                    <a:lstStyle/>
                    <a:p>
                      <a:endParaRPr lang="en-US" sz="1100" dirty="0">
                        <a:latin typeface="Source Sans Pro" panose="020B0503030403020204" pitchFamily="34" charset="0"/>
                        <a:ea typeface="Source Sans Pro" panose="020B0503030403020204" pitchFamily="34" charset="0"/>
                      </a:endParaRPr>
                    </a:p>
                  </a:txBody>
                  <a:tcPr/>
                </a:tc>
                <a:tc>
                  <a:txBody>
                    <a:bodyPr/>
                    <a:lstStyle/>
                    <a:p>
                      <a:r>
                        <a:rPr lang="en-US" sz="1100" u="sng" dirty="0">
                          <a:solidFill>
                            <a:schemeClr val="bg2"/>
                          </a:solidFill>
                          <a:effectLst/>
                          <a:latin typeface="Source Sans Pro" panose="020B0503030403020204" pitchFamily="34" charset="0"/>
                          <a:ea typeface="Source Sans Pro" panose="020B0503030403020204" pitchFamily="34" charset="0"/>
                          <a:hlinkClick r:id="rId4">
                            <a:extLst>
                              <a:ext uri="{A12FA001-AC4F-418D-AE19-62706E023703}">
                                <ahyp:hlinkClr xmlns:ahyp="http://schemas.microsoft.com/office/drawing/2018/hyperlinkcolor" val="tx"/>
                              </a:ext>
                            </a:extLst>
                          </a:hlinkClick>
                        </a:rPr>
                        <a:t>info@wwbic.com</a:t>
                      </a:r>
                      <a:endParaRPr lang="en-US" sz="1100" u="sng" dirty="0">
                        <a:solidFill>
                          <a:schemeClr val="bg2"/>
                        </a:solidFill>
                        <a:effectLst/>
                        <a:latin typeface="Source Sans Pro" panose="020B0503030403020204" pitchFamily="34" charset="0"/>
                        <a:ea typeface="Source Sans Pro" panose="020B0503030403020204" pitchFamily="34" charset="0"/>
                      </a:endParaRPr>
                    </a:p>
                    <a:p>
                      <a:r>
                        <a:rPr lang="en-US" sz="1100" dirty="0">
                          <a:solidFill>
                            <a:schemeClr val="bg2"/>
                          </a:solidFill>
                          <a:latin typeface="Source Sans Pro" panose="020B0503030403020204" pitchFamily="34" charset="0"/>
                          <a:ea typeface="Source Sans Pro" panose="020B0503030403020204" pitchFamily="34" charset="0"/>
                          <a:hlinkClick r:id="rId5">
                            <a:extLst>
                              <a:ext uri="{A12FA001-AC4F-418D-AE19-62706E023703}">
                                <ahyp:hlinkClr xmlns:ahyp="http://schemas.microsoft.com/office/drawing/2018/hyperlinkcolor" val="tx"/>
                              </a:ext>
                            </a:extLst>
                          </a:hlinkClick>
                        </a:rPr>
                        <a:t>www.wwbic.com</a:t>
                      </a:r>
                      <a:endParaRPr lang="en-US" sz="1100" dirty="0">
                        <a:solidFill>
                          <a:schemeClr val="bg2"/>
                        </a:solidFill>
                        <a:latin typeface="Source Sans Pro" panose="020B0503030403020204" pitchFamily="34" charset="0"/>
                        <a:ea typeface="Source Sans Pro" panose="020B0503030403020204" pitchFamily="34" charset="0"/>
                      </a:endParaRPr>
                    </a:p>
                    <a:p>
                      <a:endParaRPr lang="en-US" sz="1100" dirty="0">
                        <a:solidFill>
                          <a:schemeClr val="bg2"/>
                        </a:solidFill>
                        <a:latin typeface="Source Sans Pro" panose="020B0503030403020204" pitchFamily="34" charset="0"/>
                        <a:ea typeface="Source Sans Pro" panose="020B0503030403020204" pitchFamily="34" charset="0"/>
                      </a:endParaRPr>
                    </a:p>
                    <a:p>
                      <a:r>
                        <a:rPr lang="en-US" sz="1100" dirty="0" err="1">
                          <a:solidFill>
                            <a:schemeClr val="bg2"/>
                          </a:solidFill>
                          <a:latin typeface="Source Sans Pro" panose="020B0503030403020204" pitchFamily="34" charset="0"/>
                          <a:ea typeface="Source Sans Pro" panose="020B0503030403020204" pitchFamily="34" charset="0"/>
                        </a:rPr>
                        <a:t>En</a:t>
                      </a:r>
                      <a:r>
                        <a:rPr lang="en-US" sz="1100" dirty="0">
                          <a:solidFill>
                            <a:schemeClr val="bg2"/>
                          </a:solidFill>
                          <a:latin typeface="Source Sans Pro" panose="020B0503030403020204" pitchFamily="34" charset="0"/>
                          <a:ea typeface="Source Sans Pro" panose="020B0503030403020204" pitchFamily="34" charset="0"/>
                        </a:rPr>
                        <a:t> </a:t>
                      </a:r>
                      <a:r>
                        <a:rPr lang="en-US" sz="1100" dirty="0" err="1">
                          <a:solidFill>
                            <a:schemeClr val="bg2"/>
                          </a:solidFill>
                          <a:latin typeface="Source Sans Pro" panose="020B0503030403020204" pitchFamily="34" charset="0"/>
                          <a:ea typeface="Source Sans Pro" panose="020B0503030403020204" pitchFamily="34" charset="0"/>
                        </a:rPr>
                        <a:t>Espanol</a:t>
                      </a:r>
                      <a:r>
                        <a:rPr lang="en-US" sz="1100" dirty="0">
                          <a:solidFill>
                            <a:schemeClr val="bg2"/>
                          </a:solidFill>
                          <a:latin typeface="Source Sans Pro" panose="020B0503030403020204" pitchFamily="34" charset="0"/>
                          <a:ea typeface="Source Sans Pro" panose="020B0503030403020204" pitchFamily="34" charset="0"/>
                        </a:rPr>
                        <a:t>: Lily Alvarado, </a:t>
                      </a:r>
                      <a:r>
                        <a:rPr lang="en-US" sz="1100" b="0" i="0" u="sng" dirty="0">
                          <a:solidFill>
                            <a:schemeClr val="bg2"/>
                          </a:solidFill>
                          <a:effectLst/>
                          <a:latin typeface="Source Sans Pro" panose="020B0503030403020204" pitchFamily="34" charset="0"/>
                          <a:ea typeface="Source Sans Pro" panose="020B0503030403020204" pitchFamily="34" charset="0"/>
                          <a:hlinkClick r:id="rId6">
                            <a:extLst>
                              <a:ext uri="{A12FA001-AC4F-418D-AE19-62706E023703}">
                                <ahyp:hlinkClr xmlns:ahyp="http://schemas.microsoft.com/office/drawing/2018/hyperlinkcolor" val="tx"/>
                              </a:ext>
                            </a:extLst>
                          </a:hlinkClick>
                        </a:rPr>
                        <a:t>Lily.alvarado@wwbic.com</a:t>
                      </a:r>
                      <a:r>
                        <a:rPr lang="en-US" sz="1100" b="0" i="0" dirty="0">
                          <a:solidFill>
                            <a:schemeClr val="bg2"/>
                          </a:solidFill>
                          <a:effectLst/>
                          <a:latin typeface="Source Sans Pro" panose="020B0503030403020204" pitchFamily="34" charset="0"/>
                          <a:ea typeface="Source Sans Pro" panose="020B0503030403020204" pitchFamily="34" charset="0"/>
                        </a:rPr>
                        <a:t> </a:t>
                      </a:r>
                      <a:endParaRPr lang="en-US" sz="1100" dirty="0">
                        <a:solidFill>
                          <a:schemeClr val="bg2"/>
                        </a:solidFill>
                        <a:latin typeface="Source Sans Pro" panose="020B0503030403020204" pitchFamily="34" charset="0"/>
                        <a:ea typeface="Source Sans Pro" panose="020B0503030403020204" pitchFamily="34" charset="0"/>
                      </a:endParaRPr>
                    </a:p>
                  </a:txBody>
                  <a:tcPr/>
                </a:tc>
                <a:extLst>
                  <a:ext uri="{0D108BD9-81ED-4DB2-BD59-A6C34878D82A}">
                    <a16:rowId xmlns:a16="http://schemas.microsoft.com/office/drawing/2014/main" val="10003"/>
                  </a:ext>
                </a:extLst>
              </a:tr>
              <a:tr h="567561">
                <a:tc>
                  <a:txBody>
                    <a:bodyPr/>
                    <a:lstStyle/>
                    <a:p>
                      <a:r>
                        <a:rPr lang="en-US" sz="1100" b="1" dirty="0">
                          <a:latin typeface="Source Sans Pro" panose="020B0503030403020204" pitchFamily="34" charset="0"/>
                          <a:ea typeface="Source Sans Pro" panose="020B0503030403020204" pitchFamily="34" charset="0"/>
                        </a:rPr>
                        <a:t>Western WI Women’s Business Center</a:t>
                      </a:r>
                    </a:p>
                  </a:txBody>
                  <a:tcPr/>
                </a:tc>
                <a:tc>
                  <a:txBody>
                    <a:bodyPr/>
                    <a:lstStyle/>
                    <a:p>
                      <a:r>
                        <a:rPr lang="en-US" sz="1100" dirty="0">
                          <a:latin typeface="Source Sans Pro" panose="020B0503030403020204" pitchFamily="34" charset="0"/>
                          <a:ea typeface="Source Sans Pro" panose="020B0503030403020204" pitchFamily="34" charset="0"/>
                        </a:rPr>
                        <a:t>Independence, </a:t>
                      </a:r>
                      <a:r>
                        <a:rPr lang="en-US" sz="1100" dirty="0" err="1">
                          <a:latin typeface="Source Sans Pro" panose="020B0503030403020204" pitchFamily="34" charset="0"/>
                          <a:ea typeface="Source Sans Pro" panose="020B0503030403020204" pitchFamily="34" charset="0"/>
                        </a:rPr>
                        <a:t>Eau</a:t>
                      </a:r>
                      <a:r>
                        <a:rPr lang="en-US" sz="1100" dirty="0">
                          <a:latin typeface="Source Sans Pro" panose="020B0503030403020204" pitchFamily="34" charset="0"/>
                          <a:ea typeface="Source Sans Pro" panose="020B0503030403020204" pitchFamily="34" charset="0"/>
                        </a:rPr>
                        <a:t> Claire-</a:t>
                      </a:r>
                    </a:p>
                    <a:p>
                      <a:r>
                        <a:rPr lang="en-US" sz="1100" dirty="0">
                          <a:latin typeface="Source Sans Pro" panose="020B0503030403020204" pitchFamily="34" charset="0"/>
                          <a:ea typeface="Source Sans Pro" panose="020B0503030403020204" pitchFamily="34" charset="0"/>
                        </a:rPr>
                        <a:t>Karman Briggs</a:t>
                      </a:r>
                    </a:p>
                  </a:txBody>
                  <a:tcPr/>
                </a:tc>
                <a:tc>
                  <a:txBody>
                    <a:bodyPr/>
                    <a:lstStyle/>
                    <a:p>
                      <a:endParaRPr lang="en-US" sz="1100" dirty="0">
                        <a:latin typeface="Source Sans Pro" panose="020B0503030403020204" pitchFamily="34" charset="0"/>
                        <a:ea typeface="Source Sans Pro" panose="020B0503030403020204" pitchFamily="34" charset="0"/>
                      </a:endParaRPr>
                    </a:p>
                  </a:txBody>
                  <a:tcPr/>
                </a:tc>
                <a:tc>
                  <a:txBody>
                    <a:bodyPr/>
                    <a:lstStyle/>
                    <a:p>
                      <a:r>
                        <a:rPr lang="en-US" sz="1100" dirty="0">
                          <a:solidFill>
                            <a:schemeClr val="bg2"/>
                          </a:solidFill>
                          <a:effectLst/>
                          <a:latin typeface="Source Sans Pro" panose="020B0503030403020204" pitchFamily="34" charset="0"/>
                          <a:ea typeface="Source Sans Pro" panose="020B0503030403020204" pitchFamily="34" charset="0"/>
                          <a:hlinkClick r:id="rId7"/>
                        </a:rPr>
                        <a:t>karman.briggs@wdeoc.org</a:t>
                      </a:r>
                      <a:endParaRPr lang="en-US" sz="1100" dirty="0">
                        <a:solidFill>
                          <a:schemeClr val="bg2"/>
                        </a:solidFill>
                        <a:effectLst/>
                        <a:latin typeface="Source Sans Pro" panose="020B0503030403020204" pitchFamily="34" charset="0"/>
                        <a:ea typeface="Source Sans Pro" panose="020B0503030403020204" pitchFamily="34" charset="0"/>
                      </a:endParaRPr>
                    </a:p>
                    <a:p>
                      <a:pPr marL="0" marR="0" lvl="0" indent="0" algn="l" defTabSz="685749" rtl="0" eaLnBrk="1" fontAlgn="auto" latinLnBrk="0" hangingPunct="1">
                        <a:lnSpc>
                          <a:spcPct val="100000"/>
                        </a:lnSpc>
                        <a:spcBef>
                          <a:spcPts val="0"/>
                        </a:spcBef>
                        <a:spcAft>
                          <a:spcPts val="0"/>
                        </a:spcAft>
                        <a:buClrTx/>
                        <a:buSzTx/>
                        <a:buFontTx/>
                        <a:buNone/>
                        <a:tabLst/>
                        <a:defRPr/>
                      </a:pPr>
                      <a:r>
                        <a:rPr lang="en-US" sz="1100" dirty="0">
                          <a:solidFill>
                            <a:schemeClr val="bg2"/>
                          </a:solidFill>
                          <a:latin typeface="Source Sans Pro" panose="020B0503030403020204" pitchFamily="34" charset="0"/>
                          <a:ea typeface="Source Sans Pro" panose="020B0503030403020204" pitchFamily="34" charset="0"/>
                          <a:hlinkClick r:id="rId8">
                            <a:extLst>
                              <a:ext uri="{A12FA001-AC4F-418D-AE19-62706E023703}">
                                <ahyp:hlinkClr xmlns:ahyp="http://schemas.microsoft.com/office/drawing/2018/hyperlinkcolor" val="tx"/>
                              </a:ext>
                            </a:extLst>
                          </a:hlinkClick>
                        </a:rPr>
                        <a:t>www.successfulbusiness.org</a:t>
                      </a:r>
                      <a:endParaRPr lang="en-US" sz="1100" dirty="0">
                        <a:solidFill>
                          <a:schemeClr val="bg2"/>
                        </a:solidFill>
                        <a:latin typeface="Source Sans Pro" panose="020B0503030403020204" pitchFamily="34" charset="0"/>
                        <a:ea typeface="Source Sans Pro" panose="020B0503030403020204" pitchFamily="34" charset="0"/>
                      </a:endParaRPr>
                    </a:p>
                    <a:p>
                      <a:endParaRPr lang="en-US" sz="1100" dirty="0">
                        <a:solidFill>
                          <a:schemeClr val="bg2"/>
                        </a:solidFill>
                        <a:latin typeface="Source Sans Pro" panose="020B0503030403020204" pitchFamily="34" charset="0"/>
                        <a:ea typeface="Source Sans Pro" panose="020B0503030403020204" pitchFamily="34" charset="0"/>
                      </a:endParaRPr>
                    </a:p>
                  </a:txBody>
                  <a:tcPr/>
                </a:tc>
                <a:extLst>
                  <a:ext uri="{0D108BD9-81ED-4DB2-BD59-A6C34878D82A}">
                    <a16:rowId xmlns:a16="http://schemas.microsoft.com/office/drawing/2014/main" val="4030254369"/>
                  </a:ext>
                </a:extLst>
              </a:tr>
              <a:tr h="1920977">
                <a:tc>
                  <a:txBody>
                    <a:bodyPr/>
                    <a:lstStyle/>
                    <a:p>
                      <a:r>
                        <a:rPr lang="en-US" sz="1100" b="1" dirty="0">
                          <a:latin typeface="Source Sans Pro" panose="020B0503030403020204" pitchFamily="34" charset="0"/>
                          <a:ea typeface="Source Sans Pro" panose="020B0503030403020204" pitchFamily="34" charset="0"/>
                        </a:rPr>
                        <a:t>SCORE</a:t>
                      </a:r>
                    </a:p>
                    <a:p>
                      <a:r>
                        <a:rPr lang="en-US" sz="1100" dirty="0">
                          <a:latin typeface="Source Sans Pro" panose="020B0503030403020204" pitchFamily="34" charset="0"/>
                          <a:ea typeface="Source Sans Pro" panose="020B0503030403020204" pitchFamily="34" charset="0"/>
                        </a:rPr>
                        <a:t> </a:t>
                      </a:r>
                    </a:p>
                    <a:p>
                      <a:r>
                        <a:rPr lang="en-US" sz="1100" dirty="0">
                          <a:latin typeface="Source Sans Pro" panose="020B0503030403020204" pitchFamily="34" charset="0"/>
                          <a:ea typeface="Source Sans Pro" panose="020B0503030403020204" pitchFamily="34" charset="0"/>
                        </a:rPr>
                        <a:t>Find mentors </a:t>
                      </a:r>
                      <a:r>
                        <a:rPr lang="en-US" sz="1100" dirty="0">
                          <a:latin typeface="Source Sans Pro" panose="020B0503030403020204" pitchFamily="34" charset="0"/>
                          <a:ea typeface="Source Sans Pro" panose="020B0503030403020204" pitchFamily="34" charset="0"/>
                          <a:hlinkClick r:id="rId9"/>
                        </a:rPr>
                        <a:t>https://www.score.org/coronavirus-sba-loans  </a:t>
                      </a:r>
                      <a:endParaRPr lang="en-US" sz="1100" dirty="0">
                        <a:latin typeface="Source Sans Pro" panose="020B0503030403020204" pitchFamily="34" charset="0"/>
                        <a:ea typeface="Source Sans Pro" panose="020B0503030403020204" pitchFamily="34" charset="0"/>
                      </a:endParaRPr>
                    </a:p>
                    <a:p>
                      <a:endParaRPr lang="en-US" sz="1100" dirty="0">
                        <a:latin typeface="Source Sans Pro" panose="020B0503030403020204" pitchFamily="34" charset="0"/>
                        <a:ea typeface="Source Sans Pro" panose="020B0503030403020204" pitchFamily="34" charset="0"/>
                      </a:endParaRPr>
                    </a:p>
                  </a:txBody>
                  <a:tcPr/>
                </a:tc>
                <a:tc>
                  <a:txBody>
                    <a:bodyPr/>
                    <a:lstStyle/>
                    <a:p>
                      <a:r>
                        <a:rPr lang="en-US" sz="1050" dirty="0">
                          <a:latin typeface="Source Sans Pro" panose="020B0503030403020204" pitchFamily="34" charset="0"/>
                          <a:ea typeface="Source Sans Pro" panose="020B0503030403020204" pitchFamily="34" charset="0"/>
                        </a:rPr>
                        <a:t>Milwaukee</a:t>
                      </a:r>
                    </a:p>
                    <a:p>
                      <a:endParaRPr lang="en-US" sz="1050" dirty="0">
                        <a:latin typeface="Source Sans Pro" panose="020B0503030403020204" pitchFamily="34" charset="0"/>
                        <a:ea typeface="Source Sans Pro" panose="020B0503030403020204" pitchFamily="34" charset="0"/>
                      </a:endParaRPr>
                    </a:p>
                    <a:p>
                      <a:r>
                        <a:rPr lang="en-US" sz="1050" dirty="0">
                          <a:latin typeface="Source Sans Pro" panose="020B0503030403020204" pitchFamily="34" charset="0"/>
                          <a:ea typeface="Source Sans Pro" panose="020B0503030403020204" pitchFamily="34" charset="0"/>
                        </a:rPr>
                        <a:t>Madison</a:t>
                      </a:r>
                    </a:p>
                    <a:p>
                      <a:endParaRPr lang="en-US" sz="1050" dirty="0">
                        <a:latin typeface="Source Sans Pro" panose="020B0503030403020204" pitchFamily="34" charset="0"/>
                        <a:ea typeface="Source Sans Pro" panose="020B0503030403020204" pitchFamily="34" charset="0"/>
                      </a:endParaRPr>
                    </a:p>
                    <a:p>
                      <a:r>
                        <a:rPr lang="en-US" sz="1050" dirty="0">
                          <a:latin typeface="Source Sans Pro" panose="020B0503030403020204" pitchFamily="34" charset="0"/>
                          <a:ea typeface="Source Sans Pro" panose="020B0503030403020204" pitchFamily="34" charset="0"/>
                        </a:rPr>
                        <a:t>Marshfield</a:t>
                      </a:r>
                    </a:p>
                    <a:p>
                      <a:endParaRPr lang="en-US" sz="1050" dirty="0">
                        <a:latin typeface="Source Sans Pro" panose="020B0503030403020204" pitchFamily="34" charset="0"/>
                        <a:ea typeface="Source Sans Pro" panose="020B0503030403020204" pitchFamily="34" charset="0"/>
                      </a:endParaRPr>
                    </a:p>
                    <a:p>
                      <a:r>
                        <a:rPr lang="en-US" sz="1050" dirty="0" err="1">
                          <a:latin typeface="Source Sans Pro" panose="020B0503030403020204" pitchFamily="34" charset="0"/>
                          <a:ea typeface="Source Sans Pro" panose="020B0503030403020204" pitchFamily="34" charset="0"/>
                        </a:rPr>
                        <a:t>Eau</a:t>
                      </a:r>
                      <a:r>
                        <a:rPr lang="en-US" sz="1050" dirty="0">
                          <a:latin typeface="Source Sans Pro" panose="020B0503030403020204" pitchFamily="34" charset="0"/>
                          <a:ea typeface="Source Sans Pro" panose="020B0503030403020204" pitchFamily="34" charset="0"/>
                        </a:rPr>
                        <a:t> Claire</a:t>
                      </a:r>
                    </a:p>
                    <a:p>
                      <a:endParaRPr lang="en-US" sz="1050" dirty="0">
                        <a:latin typeface="Source Sans Pro" panose="020B0503030403020204" pitchFamily="34" charset="0"/>
                        <a:ea typeface="Source Sans Pro" panose="020B0503030403020204" pitchFamily="34" charset="0"/>
                      </a:endParaRPr>
                    </a:p>
                    <a:p>
                      <a:r>
                        <a:rPr lang="en-US" sz="1050" dirty="0">
                          <a:latin typeface="Source Sans Pro" panose="020B0503030403020204" pitchFamily="34" charset="0"/>
                          <a:ea typeface="Source Sans Pro" panose="020B0503030403020204" pitchFamily="34" charset="0"/>
                        </a:rPr>
                        <a:t>Fox Cities (Appleton)</a:t>
                      </a:r>
                    </a:p>
                    <a:p>
                      <a:endParaRPr lang="en-US" sz="1050" dirty="0">
                        <a:latin typeface="Source Sans Pro" panose="020B0503030403020204" pitchFamily="34" charset="0"/>
                        <a:ea typeface="Source Sans Pro" panose="020B0503030403020204" pitchFamily="34" charset="0"/>
                      </a:endParaRPr>
                    </a:p>
                    <a:p>
                      <a:r>
                        <a:rPr lang="en-US" sz="1050" dirty="0">
                          <a:latin typeface="Source Sans Pro" panose="020B0503030403020204" pitchFamily="34" charset="0"/>
                          <a:ea typeface="Source Sans Pro" panose="020B0503030403020204" pitchFamily="34" charset="0"/>
                        </a:rPr>
                        <a:t>Green Bay</a:t>
                      </a:r>
                    </a:p>
                  </a:txBody>
                  <a:tcPr/>
                </a:tc>
                <a:tc>
                  <a:txBody>
                    <a:bodyPr/>
                    <a:lstStyle/>
                    <a:p>
                      <a:r>
                        <a:rPr lang="en-US" sz="1050" dirty="0">
                          <a:latin typeface="Source Sans Pro" panose="020B0503030403020204" pitchFamily="34" charset="0"/>
                          <a:ea typeface="Source Sans Pro" panose="020B0503030403020204" pitchFamily="34" charset="0"/>
                        </a:rPr>
                        <a:t>414-297-3942</a:t>
                      </a:r>
                    </a:p>
                    <a:p>
                      <a:endParaRPr lang="en-US" sz="1050" dirty="0">
                        <a:latin typeface="Source Sans Pro" panose="020B0503030403020204" pitchFamily="34" charset="0"/>
                        <a:ea typeface="Source Sans Pro" panose="020B0503030403020204" pitchFamily="34" charset="0"/>
                      </a:endParaRPr>
                    </a:p>
                    <a:p>
                      <a:endParaRPr lang="en-US" sz="1050" dirty="0">
                        <a:latin typeface="Source Sans Pro" panose="020B0503030403020204" pitchFamily="34" charset="0"/>
                        <a:ea typeface="Source Sans Pro" panose="020B0503030403020204" pitchFamily="34" charset="0"/>
                      </a:endParaRPr>
                    </a:p>
                    <a:p>
                      <a:endParaRPr lang="en-US" sz="1050" dirty="0">
                        <a:latin typeface="Source Sans Pro" panose="020B0503030403020204" pitchFamily="34" charset="0"/>
                        <a:ea typeface="Source Sans Pro" panose="020B0503030403020204" pitchFamily="34" charset="0"/>
                      </a:endParaRPr>
                    </a:p>
                    <a:p>
                      <a:endParaRPr lang="en-US" sz="1050" dirty="0">
                        <a:latin typeface="Source Sans Pro" panose="020B0503030403020204" pitchFamily="34" charset="0"/>
                        <a:ea typeface="Source Sans Pro" panose="020B0503030403020204" pitchFamily="34" charset="0"/>
                      </a:endParaRPr>
                    </a:p>
                    <a:p>
                      <a:endParaRPr lang="en-US" sz="1050" dirty="0">
                        <a:latin typeface="Source Sans Pro" panose="020B0503030403020204" pitchFamily="34" charset="0"/>
                        <a:ea typeface="Source Sans Pro" panose="020B0503030403020204" pitchFamily="34" charset="0"/>
                      </a:endParaRPr>
                    </a:p>
                    <a:p>
                      <a:r>
                        <a:rPr lang="en-US" sz="1050" dirty="0">
                          <a:latin typeface="Source Sans Pro" panose="020B0503030403020204" pitchFamily="34" charset="0"/>
                          <a:ea typeface="Source Sans Pro" panose="020B0503030403020204" pitchFamily="34" charset="0"/>
                        </a:rPr>
                        <a:t>715-834-1573</a:t>
                      </a:r>
                    </a:p>
                    <a:p>
                      <a:endParaRPr lang="en-US" sz="1050" dirty="0">
                        <a:latin typeface="Source Sans Pro" panose="020B0503030403020204" pitchFamily="34" charset="0"/>
                        <a:ea typeface="Source Sans Pro" panose="020B0503030403020204" pitchFamily="34" charset="0"/>
                      </a:endParaRPr>
                    </a:p>
                    <a:p>
                      <a:r>
                        <a:rPr lang="en-US" sz="1050" dirty="0">
                          <a:latin typeface="Source Sans Pro" panose="020B0503030403020204" pitchFamily="34" charset="0"/>
                          <a:ea typeface="Source Sans Pro" panose="020B0503030403020204" pitchFamily="34" charset="0"/>
                        </a:rPr>
                        <a:t>920-303-2266 </a:t>
                      </a:r>
                    </a:p>
                    <a:p>
                      <a:endParaRPr lang="en-US" sz="1050" dirty="0">
                        <a:latin typeface="Source Sans Pro" panose="020B0503030403020204" pitchFamily="34" charset="0"/>
                        <a:ea typeface="Source Sans Pro" panose="020B0503030403020204" pitchFamily="34" charset="0"/>
                      </a:endParaRPr>
                    </a:p>
                    <a:p>
                      <a:r>
                        <a:rPr lang="en-US" sz="1050" dirty="0">
                          <a:latin typeface="Source Sans Pro" panose="020B0503030403020204" pitchFamily="34" charset="0"/>
                          <a:ea typeface="Source Sans Pro" panose="020B0503030403020204" pitchFamily="34" charset="0"/>
                        </a:rPr>
                        <a:t>920-222-2167</a:t>
                      </a:r>
                    </a:p>
                  </a:txBody>
                  <a:tcPr/>
                </a:tc>
                <a:tc>
                  <a:txBody>
                    <a:bodyPr/>
                    <a:lstStyle/>
                    <a:p>
                      <a:r>
                        <a:rPr lang="en-US" sz="1050" dirty="0">
                          <a:solidFill>
                            <a:schemeClr val="bg2"/>
                          </a:solidFill>
                          <a:latin typeface="Source Sans Pro" panose="020B0503030403020204" pitchFamily="34" charset="0"/>
                          <a:ea typeface="Source Sans Pro" panose="020B0503030403020204" pitchFamily="34" charset="0"/>
                          <a:hlinkClick r:id="rId10">
                            <a:extLst>
                              <a:ext uri="{A12FA001-AC4F-418D-AE19-62706E023703}">
                                <ahyp:hlinkClr xmlns:ahyp="http://schemas.microsoft.com/office/drawing/2018/hyperlinkcolor" val="tx"/>
                              </a:ext>
                            </a:extLst>
                          </a:hlinkClick>
                        </a:rPr>
                        <a:t>Score.28@scorevolunteer.org</a:t>
                      </a:r>
                      <a:endParaRPr lang="en-US" sz="1050" dirty="0">
                        <a:solidFill>
                          <a:schemeClr val="bg2"/>
                        </a:solidFill>
                        <a:latin typeface="Source Sans Pro" panose="020B0503030403020204" pitchFamily="34" charset="0"/>
                        <a:ea typeface="Source Sans Pro" panose="020B0503030403020204" pitchFamily="34" charset="0"/>
                      </a:endParaRPr>
                    </a:p>
                    <a:p>
                      <a:r>
                        <a:rPr lang="en-US" sz="1050" dirty="0">
                          <a:solidFill>
                            <a:schemeClr val="bg2"/>
                          </a:solidFill>
                          <a:latin typeface="Source Sans Pro" panose="020B0503030403020204" pitchFamily="34" charset="0"/>
                          <a:ea typeface="Source Sans Pro" panose="020B0503030403020204" pitchFamily="34" charset="0"/>
                          <a:hlinkClick r:id="rId11">
                            <a:extLst>
                              <a:ext uri="{A12FA001-AC4F-418D-AE19-62706E023703}">
                                <ahyp:hlinkClr xmlns:ahyp="http://schemas.microsoft.com/office/drawing/2018/hyperlinkcolor" val="tx"/>
                              </a:ext>
                            </a:extLst>
                          </a:hlinkClick>
                        </a:rPr>
                        <a:t>Counseling.28@scorevolunteer.org</a:t>
                      </a:r>
                      <a:endParaRPr lang="en-US" sz="1050" dirty="0">
                        <a:solidFill>
                          <a:schemeClr val="bg2"/>
                        </a:solidFill>
                        <a:latin typeface="Source Sans Pro" panose="020B0503030403020204" pitchFamily="34" charset="0"/>
                        <a:ea typeface="Source Sans Pro" panose="020B0503030403020204" pitchFamily="34" charset="0"/>
                      </a:endParaRPr>
                    </a:p>
                    <a:p>
                      <a:r>
                        <a:rPr lang="en-US" sz="1050" kern="1200" dirty="0">
                          <a:solidFill>
                            <a:schemeClr val="bg2"/>
                          </a:solidFill>
                          <a:effectLst/>
                          <a:latin typeface="Source Sans Pro" panose="020B0503030403020204" pitchFamily="34" charset="0"/>
                          <a:ea typeface="Source Sans Pro" panose="020B0503030403020204" pitchFamily="34" charset="0"/>
                          <a:cs typeface="+mn-cs"/>
                        </a:rPr>
                        <a:t> </a:t>
                      </a:r>
                      <a:r>
                        <a:rPr lang="en-US" sz="1050" u="sng" kern="1200" dirty="0">
                          <a:solidFill>
                            <a:schemeClr val="bg2"/>
                          </a:solidFill>
                          <a:effectLst/>
                          <a:latin typeface="Source Sans Pro" panose="020B0503030403020204" pitchFamily="34" charset="0"/>
                          <a:ea typeface="Source Sans Pro" panose="020B0503030403020204" pitchFamily="34" charset="0"/>
                          <a:cs typeface="+mn-cs"/>
                          <a:hlinkClick r:id="rId12">
                            <a:extLst>
                              <a:ext uri="{A12FA001-AC4F-418D-AE19-62706E023703}">
                                <ahyp:hlinkClr xmlns:ahyp="http://schemas.microsoft.com/office/drawing/2018/hyperlinkcolor" val="tx"/>
                              </a:ext>
                            </a:extLst>
                          </a:hlinkClick>
                        </a:rPr>
                        <a:t>madison.Score@scorevolunteer.org</a:t>
                      </a:r>
                      <a:endParaRPr lang="en-US" sz="1050" u="sng" kern="1200" dirty="0">
                        <a:solidFill>
                          <a:schemeClr val="bg2"/>
                        </a:solidFill>
                        <a:effectLst/>
                        <a:latin typeface="Source Sans Pro" panose="020B0503030403020204" pitchFamily="34" charset="0"/>
                        <a:ea typeface="Source Sans Pro" panose="020B0503030403020204" pitchFamily="34" charset="0"/>
                        <a:cs typeface="+mn-cs"/>
                      </a:endParaRPr>
                    </a:p>
                    <a:p>
                      <a:endParaRPr lang="en-US" sz="1050" u="sng" kern="1200" dirty="0">
                        <a:solidFill>
                          <a:schemeClr val="bg2"/>
                        </a:solidFill>
                        <a:effectLst/>
                        <a:latin typeface="Source Sans Pro" panose="020B0503030403020204" pitchFamily="34" charset="0"/>
                        <a:ea typeface="Source Sans Pro" panose="020B0503030403020204" pitchFamily="34" charset="0"/>
                        <a:cs typeface="+mn-cs"/>
                      </a:endParaRPr>
                    </a:p>
                    <a:p>
                      <a:r>
                        <a:rPr lang="en-US" sz="1050" u="sng" kern="1200" dirty="0">
                          <a:solidFill>
                            <a:schemeClr val="bg2"/>
                          </a:solidFill>
                          <a:effectLst/>
                          <a:latin typeface="Source Sans Pro" panose="020B0503030403020204" pitchFamily="34" charset="0"/>
                          <a:ea typeface="Source Sans Pro" panose="020B0503030403020204" pitchFamily="34" charset="0"/>
                          <a:cs typeface="+mn-cs"/>
                        </a:rPr>
                        <a:t>ch.admin0535@scorevolunteer.org</a:t>
                      </a:r>
                    </a:p>
                    <a:p>
                      <a:endParaRPr lang="en-US" sz="1050" u="sng" kern="1200" dirty="0">
                        <a:solidFill>
                          <a:schemeClr val="bg2"/>
                        </a:solidFill>
                        <a:effectLst/>
                        <a:latin typeface="Source Sans Pro" panose="020B0503030403020204" pitchFamily="34" charset="0"/>
                        <a:ea typeface="Source Sans Pro" panose="020B0503030403020204" pitchFamily="34" charset="0"/>
                        <a:cs typeface="+mn-cs"/>
                      </a:endParaRPr>
                    </a:p>
                    <a:p>
                      <a:pPr marL="0" marR="0" lvl="0" indent="0" algn="l" defTabSz="685749" rtl="0" eaLnBrk="1" fontAlgn="auto" latinLnBrk="0" hangingPunct="1">
                        <a:lnSpc>
                          <a:spcPct val="100000"/>
                        </a:lnSpc>
                        <a:spcBef>
                          <a:spcPts val="0"/>
                        </a:spcBef>
                        <a:spcAft>
                          <a:spcPts val="0"/>
                        </a:spcAft>
                        <a:buClrTx/>
                        <a:buSzTx/>
                        <a:buFontTx/>
                        <a:buNone/>
                        <a:tabLst/>
                        <a:defRPr/>
                      </a:pPr>
                      <a:endParaRPr lang="en-US" sz="1050" u="sng" kern="1200" dirty="0">
                        <a:solidFill>
                          <a:schemeClr val="bg2"/>
                        </a:solidFill>
                        <a:effectLst/>
                        <a:latin typeface="Source Sans Pro" panose="020B0503030403020204" pitchFamily="34" charset="0"/>
                        <a:ea typeface="Source Sans Pro" panose="020B0503030403020204" pitchFamily="34" charset="0"/>
                        <a:cs typeface="+mn-cs"/>
                        <a:hlinkClick r:id="rId13">
                          <a:extLst>
                            <a:ext uri="{A12FA001-AC4F-418D-AE19-62706E023703}">
                              <ahyp:hlinkClr xmlns:ahyp="http://schemas.microsoft.com/office/drawing/2018/hyperlinkcolor" val="tx"/>
                            </a:ext>
                          </a:extLst>
                        </a:hlinkClick>
                      </a:endParaRPr>
                    </a:p>
                    <a:p>
                      <a:pPr marL="0" marR="0" lvl="0" indent="0" algn="l" defTabSz="685749" rtl="0" eaLnBrk="1" fontAlgn="auto" latinLnBrk="0" hangingPunct="1">
                        <a:lnSpc>
                          <a:spcPct val="100000"/>
                        </a:lnSpc>
                        <a:spcBef>
                          <a:spcPts val="0"/>
                        </a:spcBef>
                        <a:spcAft>
                          <a:spcPts val="0"/>
                        </a:spcAft>
                        <a:buClrTx/>
                        <a:buSzTx/>
                        <a:buFontTx/>
                        <a:buNone/>
                        <a:tabLst/>
                        <a:defRPr/>
                      </a:pPr>
                      <a:endParaRPr lang="en-US" sz="1050" u="sng" kern="1200" dirty="0">
                        <a:solidFill>
                          <a:schemeClr val="bg2"/>
                        </a:solidFill>
                        <a:effectLst/>
                        <a:latin typeface="Source Sans Pro" panose="020B0503030403020204" pitchFamily="34" charset="0"/>
                        <a:ea typeface="Source Sans Pro" panose="020B0503030403020204" pitchFamily="34" charset="0"/>
                        <a:cs typeface="+mn-cs"/>
                        <a:hlinkClick r:id="rId13">
                          <a:extLst>
                            <a:ext uri="{A12FA001-AC4F-418D-AE19-62706E023703}">
                              <ahyp:hlinkClr xmlns:ahyp="http://schemas.microsoft.com/office/drawing/2018/hyperlinkcolor" val="tx"/>
                            </a:ext>
                          </a:extLst>
                        </a:hlinkClick>
                      </a:endParaRPr>
                    </a:p>
                    <a:p>
                      <a:pPr marL="0" marR="0" lvl="0" indent="0" algn="l" defTabSz="685749" rtl="0" eaLnBrk="1" fontAlgn="auto" latinLnBrk="0" hangingPunct="1">
                        <a:lnSpc>
                          <a:spcPct val="100000"/>
                        </a:lnSpc>
                        <a:spcBef>
                          <a:spcPts val="0"/>
                        </a:spcBef>
                        <a:spcAft>
                          <a:spcPts val="0"/>
                        </a:spcAft>
                        <a:buClrTx/>
                        <a:buSzTx/>
                        <a:buFontTx/>
                        <a:buNone/>
                        <a:tabLst/>
                        <a:defRPr/>
                      </a:pPr>
                      <a:r>
                        <a:rPr lang="en-US" sz="1050" u="none" strike="noStrike" kern="1200" dirty="0">
                          <a:solidFill>
                            <a:schemeClr val="bg2"/>
                          </a:solidFill>
                          <a:effectLst/>
                          <a:latin typeface="Source Sans Pro" panose="020B0503030403020204" pitchFamily="34" charset="0"/>
                          <a:ea typeface="Source Sans Pro" panose="020B0503030403020204" pitchFamily="34" charset="0"/>
                          <a:cs typeface="+mn-cs"/>
                          <a:hlinkClick r:id="rId14">
                            <a:extLst>
                              <a:ext uri="{A12FA001-AC4F-418D-AE19-62706E023703}">
                                <ahyp:hlinkClr xmlns:ahyp="http://schemas.microsoft.com/office/drawing/2018/hyperlinkcolor" val="tx"/>
                              </a:ext>
                            </a:extLst>
                          </a:hlinkClick>
                        </a:rPr>
                        <a:t>score.foxcities@scorevolunteer.org</a:t>
                      </a:r>
                      <a:endParaRPr lang="en-US" sz="1050" kern="1200" dirty="0">
                        <a:solidFill>
                          <a:schemeClr val="bg2"/>
                        </a:solidFill>
                        <a:effectLst/>
                        <a:latin typeface="Source Sans Pro" panose="020B0503030403020204" pitchFamily="34" charset="0"/>
                        <a:ea typeface="Source Sans Pro" panose="020B0503030403020204" pitchFamily="34" charset="0"/>
                        <a:cs typeface="+mn-cs"/>
                      </a:endParaRPr>
                    </a:p>
                    <a:p>
                      <a:pPr marL="0" marR="0" lvl="0" indent="0" algn="l" defTabSz="685749" rtl="0" eaLnBrk="1" fontAlgn="auto" latinLnBrk="0" hangingPunct="1">
                        <a:lnSpc>
                          <a:spcPct val="100000"/>
                        </a:lnSpc>
                        <a:spcBef>
                          <a:spcPts val="0"/>
                        </a:spcBef>
                        <a:spcAft>
                          <a:spcPts val="0"/>
                        </a:spcAft>
                        <a:buClrTx/>
                        <a:buSzTx/>
                        <a:buFontTx/>
                        <a:buNone/>
                        <a:tabLst/>
                        <a:defRPr/>
                      </a:pPr>
                      <a:endParaRPr lang="en-US" sz="1050" kern="1200" dirty="0">
                        <a:solidFill>
                          <a:schemeClr val="bg2"/>
                        </a:solidFill>
                        <a:effectLst/>
                        <a:latin typeface="Source Sans Pro" panose="020B0503030403020204" pitchFamily="34" charset="0"/>
                        <a:ea typeface="Source Sans Pro" panose="020B0503030403020204" pitchFamily="34" charset="0"/>
                        <a:cs typeface="+mn-cs"/>
                      </a:endParaRPr>
                    </a:p>
                    <a:p>
                      <a:pPr marL="0" marR="0" lvl="0" indent="0" algn="l" defTabSz="685749" rtl="0" eaLnBrk="1" fontAlgn="auto" latinLnBrk="0" hangingPunct="1">
                        <a:lnSpc>
                          <a:spcPct val="100000"/>
                        </a:lnSpc>
                        <a:spcBef>
                          <a:spcPts val="0"/>
                        </a:spcBef>
                        <a:spcAft>
                          <a:spcPts val="0"/>
                        </a:spcAft>
                        <a:buClrTx/>
                        <a:buSzTx/>
                        <a:buFontTx/>
                        <a:buNone/>
                        <a:tabLst/>
                        <a:defRPr/>
                      </a:pPr>
                      <a:r>
                        <a:rPr lang="en-US" sz="1050" u="sng" kern="1200" baseline="0" dirty="0">
                          <a:solidFill>
                            <a:schemeClr val="bg2"/>
                          </a:solidFill>
                          <a:effectLst/>
                          <a:latin typeface="Source Sans Pro" panose="020B0503030403020204" pitchFamily="34" charset="0"/>
                          <a:ea typeface="Source Sans Pro" panose="020B0503030403020204" pitchFamily="34" charset="0"/>
                          <a:cs typeface="+mn-cs"/>
                        </a:rPr>
                        <a:t>greenbayscore@gmail.com</a:t>
                      </a:r>
                      <a:endParaRPr lang="en-US" sz="1050" u="sng" baseline="0" dirty="0">
                        <a:solidFill>
                          <a:schemeClr val="bg2"/>
                        </a:solidFill>
                        <a:latin typeface="Source Sans Pro" panose="020B0503030403020204" pitchFamily="34" charset="0"/>
                        <a:ea typeface="Source Sans Pro" panose="020B0503030403020204" pitchFamily="34" charset="0"/>
                      </a:endParaRPr>
                    </a:p>
                    <a:p>
                      <a:endParaRPr lang="en-US" sz="1050" dirty="0">
                        <a:solidFill>
                          <a:schemeClr val="bg2"/>
                        </a:solidFill>
                        <a:latin typeface="Source Sans Pro" panose="020B0503030403020204" pitchFamily="34" charset="0"/>
                        <a:ea typeface="Source Sans Pro" panose="020B0503030403020204" pitchFamily="34" charset="0"/>
                      </a:endParaRPr>
                    </a:p>
                  </a:txBody>
                  <a:tcPr/>
                </a:tc>
                <a:extLst>
                  <a:ext uri="{0D108BD9-81ED-4DB2-BD59-A6C34878D82A}">
                    <a16:rowId xmlns:a16="http://schemas.microsoft.com/office/drawing/2014/main" val="1128612476"/>
                  </a:ext>
                </a:extLst>
              </a:tr>
              <a:tr h="582980">
                <a:tc>
                  <a:txBody>
                    <a:bodyPr/>
                    <a:lstStyle/>
                    <a:p>
                      <a:r>
                        <a:rPr lang="en-US" sz="1100" b="1" dirty="0">
                          <a:latin typeface="Source Sans Pro" panose="020B0503030403020204" pitchFamily="34" charset="0"/>
                          <a:ea typeface="Source Sans Pro" panose="020B0503030403020204" pitchFamily="34" charset="0"/>
                        </a:rPr>
                        <a:t>Veterans Business Outreach Center</a:t>
                      </a:r>
                    </a:p>
                  </a:txBody>
                  <a:tcPr/>
                </a:tc>
                <a:tc>
                  <a:txBody>
                    <a:bodyPr/>
                    <a:lstStyle/>
                    <a:p>
                      <a:r>
                        <a:rPr lang="en-US" sz="1100" dirty="0">
                          <a:latin typeface="Source Sans Pro" panose="020B0503030403020204" pitchFamily="34" charset="0"/>
                          <a:ea typeface="Source Sans Pro" panose="020B0503030403020204" pitchFamily="34" charset="0"/>
                        </a:rPr>
                        <a:t>Statewide-Lisa Taylor</a:t>
                      </a:r>
                    </a:p>
                  </a:txBody>
                  <a:tcPr/>
                </a:tc>
                <a:tc>
                  <a:txBody>
                    <a:bodyPr/>
                    <a:lstStyle/>
                    <a:p>
                      <a:r>
                        <a:rPr lang="en-US" sz="1100" kern="1200" dirty="0">
                          <a:solidFill>
                            <a:schemeClr val="dk1"/>
                          </a:solidFill>
                          <a:effectLst/>
                          <a:latin typeface="Source Sans Pro" panose="020B0503030403020204" pitchFamily="34" charset="0"/>
                          <a:ea typeface="Source Sans Pro" panose="020B0503030403020204" pitchFamily="34" charset="0"/>
                          <a:cs typeface="+mn-cs"/>
                        </a:rPr>
                        <a:t>608-204-8909</a:t>
                      </a:r>
                      <a:endParaRPr lang="en-US" sz="1100" dirty="0">
                        <a:latin typeface="Source Sans Pro" panose="020B0503030403020204" pitchFamily="34" charset="0"/>
                        <a:ea typeface="Source Sans Pro" panose="020B0503030403020204" pitchFamily="34" charset="0"/>
                      </a:endParaRPr>
                    </a:p>
                  </a:txBody>
                  <a:tcPr/>
                </a:tc>
                <a:tc>
                  <a:txBody>
                    <a:bodyPr/>
                    <a:lstStyle/>
                    <a:p>
                      <a:r>
                        <a:rPr lang="en-US" sz="1100" u="sng" kern="1200" dirty="0">
                          <a:solidFill>
                            <a:schemeClr val="bg2"/>
                          </a:solidFill>
                          <a:effectLst/>
                          <a:latin typeface="Source Sans Pro" panose="020B0503030403020204" pitchFamily="34" charset="0"/>
                          <a:ea typeface="Source Sans Pro" panose="020B0503030403020204" pitchFamily="34" charset="0"/>
                          <a:cs typeface="+mn-cs"/>
                          <a:hlinkClick r:id="rId15">
                            <a:extLst>
                              <a:ext uri="{A12FA001-AC4F-418D-AE19-62706E023703}">
                                <ahyp:hlinkClr xmlns:ahyp="http://schemas.microsoft.com/office/drawing/2018/hyperlinkcolor" val="tx"/>
                              </a:ext>
                            </a:extLst>
                          </a:hlinkClick>
                        </a:rPr>
                        <a:t>ltaylor@wwbic.com</a:t>
                      </a:r>
                      <a:r>
                        <a:rPr lang="en-US" sz="1100" kern="1200" dirty="0">
                          <a:solidFill>
                            <a:schemeClr val="bg2"/>
                          </a:solidFill>
                          <a:effectLst/>
                          <a:latin typeface="Source Sans Pro" panose="020B0503030403020204" pitchFamily="34" charset="0"/>
                          <a:ea typeface="Source Sans Pro" panose="020B0503030403020204" pitchFamily="34" charset="0"/>
                          <a:cs typeface="+mn-cs"/>
                        </a:rPr>
                        <a:t> </a:t>
                      </a:r>
                    </a:p>
                    <a:p>
                      <a:r>
                        <a:rPr lang="en-US" sz="1100" kern="1200" dirty="0">
                          <a:solidFill>
                            <a:schemeClr val="bg2"/>
                          </a:solidFill>
                          <a:effectLst/>
                          <a:latin typeface="Source Sans Pro" panose="020B0503030403020204" pitchFamily="34" charset="0"/>
                          <a:ea typeface="Source Sans Pro" panose="020B0503030403020204" pitchFamily="34" charset="0"/>
                          <a:cs typeface="+mn-cs"/>
                        </a:rPr>
                        <a:t>wwbic.com/veterans</a:t>
                      </a:r>
                      <a:endParaRPr lang="en-US" sz="1100" dirty="0">
                        <a:solidFill>
                          <a:schemeClr val="bg2"/>
                        </a:solidFill>
                        <a:latin typeface="Source Sans Pro" panose="020B0503030403020204" pitchFamily="34" charset="0"/>
                        <a:ea typeface="Source Sans Pro" panose="020B0503030403020204" pitchFamily="34" charset="0"/>
                      </a:endParaRPr>
                    </a:p>
                  </a:txBody>
                  <a:tcPr/>
                </a:tc>
                <a:extLst>
                  <a:ext uri="{0D108BD9-81ED-4DB2-BD59-A6C34878D82A}">
                    <a16:rowId xmlns:a16="http://schemas.microsoft.com/office/drawing/2014/main" val="141951232"/>
                  </a:ext>
                </a:extLst>
              </a:tr>
            </a:tbl>
          </a:graphicData>
        </a:graphic>
      </p:graphicFrame>
      <p:sp>
        <p:nvSpPr>
          <p:cNvPr id="3" name="TextBox 2">
            <a:extLst>
              <a:ext uri="{FF2B5EF4-FFF2-40B4-BE49-F238E27FC236}">
                <a16:creationId xmlns:a16="http://schemas.microsoft.com/office/drawing/2014/main" id="{1220603D-F4B4-43DD-A6AB-7F422F5D2941}"/>
              </a:ext>
            </a:extLst>
          </p:cNvPr>
          <p:cNvSpPr txBox="1"/>
          <p:nvPr/>
        </p:nvSpPr>
        <p:spPr>
          <a:xfrm>
            <a:off x="1489268" y="891577"/>
            <a:ext cx="7385858" cy="369332"/>
          </a:xfrm>
          <a:prstGeom prst="rect">
            <a:avLst/>
          </a:prstGeom>
          <a:noFill/>
        </p:spPr>
        <p:txBody>
          <a:bodyPr wrap="square" rtlCol="0">
            <a:spAutoFit/>
          </a:bodyPr>
          <a:lstStyle/>
          <a:p>
            <a:r>
              <a:rPr lang="en-US" dirty="0">
                <a:latin typeface="Source Sans Pro" panose="020B0503030403020204" pitchFamily="34" charset="0"/>
                <a:ea typeface="Source Sans Pro" panose="020B0503030403020204" pitchFamily="34" charset="0"/>
              </a:rPr>
              <a:t>All locations are working remotely.  Contact by phone or email.</a:t>
            </a:r>
          </a:p>
        </p:txBody>
      </p:sp>
    </p:spTree>
    <p:extLst>
      <p:ext uri="{BB962C8B-B14F-4D97-AF65-F5344CB8AC3E}">
        <p14:creationId xmlns:p14="http://schemas.microsoft.com/office/powerpoint/2010/main" val="2024103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400" y="367025"/>
            <a:ext cx="8235950" cy="1160039"/>
          </a:xfrm>
        </p:spPr>
        <p:txBody>
          <a:bodyPr>
            <a:normAutofit fontScale="90000"/>
          </a:bodyPr>
          <a:lstStyle/>
          <a:p>
            <a:r>
              <a:rPr lang="en-US" sz="4000" dirty="0">
                <a:latin typeface="Source Sans Pro" panose="020B0503030403020204" pitchFamily="34" charset="0"/>
                <a:ea typeface="Source Sans Pro" panose="020B0503030403020204" pitchFamily="34" charset="0"/>
              </a:rPr>
              <a:t>Get COVID19 Updates from Wisconsin SBA</a:t>
            </a:r>
          </a:p>
        </p:txBody>
      </p:sp>
      <p:sp>
        <p:nvSpPr>
          <p:cNvPr id="5" name="TextBox 4"/>
          <p:cNvSpPr txBox="1"/>
          <p:nvPr/>
        </p:nvSpPr>
        <p:spPr>
          <a:xfrm>
            <a:off x="279400" y="965200"/>
            <a:ext cx="5644837" cy="5847755"/>
          </a:xfrm>
          <a:prstGeom prst="rect">
            <a:avLst/>
          </a:prstGeom>
          <a:noFill/>
        </p:spPr>
        <p:txBody>
          <a:bodyPr wrap="square" rtlCol="0">
            <a:spAutoFit/>
          </a:bodyPr>
          <a:lstStyle/>
          <a:p>
            <a:pPr marR="0" lvl="0" algn="l" defTabSz="457200" rtl="0" eaLnBrk="1" fontAlgn="auto" latinLnBrk="0" hangingPunct="1">
              <a:lnSpc>
                <a:spcPct val="100000"/>
              </a:lnSpc>
              <a:spcBef>
                <a:spcPts val="0"/>
              </a:spcBef>
              <a:spcAft>
                <a:spcPts val="0"/>
              </a:spcAft>
              <a:buClrTx/>
              <a:buSzTx/>
              <a:tabLst/>
              <a:defRPr/>
            </a:pPr>
            <a:endParaRPr kumimoji="0" lang="en-US" b="1"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endParaRPr>
          </a:p>
          <a:p>
            <a:pPr marR="0" lvl="0" algn="l" defTabSz="457200" rtl="0" eaLnBrk="1" fontAlgn="auto" latinLnBrk="0" hangingPunct="1">
              <a:lnSpc>
                <a:spcPct val="100000"/>
              </a:lnSpc>
              <a:spcBef>
                <a:spcPts val="0"/>
              </a:spcBef>
              <a:spcAft>
                <a:spcPts val="0"/>
              </a:spcAft>
              <a:buClrTx/>
              <a:buSzTx/>
              <a:tabLst/>
              <a:defRPr/>
            </a:pPr>
            <a:endParaRPr lang="en-US" b="1" dirty="0">
              <a:solidFill>
                <a:srgbClr val="1B1E29"/>
              </a:solidFill>
              <a:latin typeface="Source Sans Pro" panose="020B0503030403020204" pitchFamily="34" charset="0"/>
            </a:endParaRPr>
          </a:p>
          <a:p>
            <a:pPr marR="0" lvl="0" algn="l" defTabSz="457200" rtl="0" eaLnBrk="1" fontAlgn="auto" latinLnBrk="0" hangingPunct="1">
              <a:lnSpc>
                <a:spcPct val="100000"/>
              </a:lnSpc>
              <a:spcBef>
                <a:spcPts val="0"/>
              </a:spcBef>
              <a:spcAft>
                <a:spcPts val="0"/>
              </a:spcAft>
              <a:buClrTx/>
              <a:buSzTx/>
              <a:tabLst/>
              <a:defRPr/>
            </a:pPr>
            <a:r>
              <a:rPr kumimoji="0" lang="en-US" b="1"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E-news signup</a:t>
            </a:r>
            <a:r>
              <a:rPr kumimoji="0" lang="en-US"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a:t>
            </a:r>
            <a:r>
              <a:rPr kumimoji="0" lang="en-US" b="1"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hlinkClick r:id="rId3"/>
              </a:rPr>
              <a:t>www.sba.gov/updates</a:t>
            </a:r>
            <a:r>
              <a:rPr kumimoji="0" lang="en-US"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—email and zip code, or </a:t>
            </a:r>
            <a:r>
              <a:rPr kumimoji="0" lang="en-US" b="1"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text SBA</a:t>
            </a:r>
            <a:r>
              <a:rPr kumimoji="0" lang="en-US"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 to </a:t>
            </a:r>
            <a:r>
              <a:rPr kumimoji="0" lang="en-US" b="1"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GOV311 </a:t>
            </a:r>
            <a:r>
              <a:rPr kumimoji="0" lang="en-US"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to get there</a:t>
            </a:r>
          </a:p>
          <a:p>
            <a:pPr marR="0" lvl="0" algn="l" defTabSz="457200" rtl="0" eaLnBrk="1" fontAlgn="auto" latinLnBrk="0" hangingPunct="1">
              <a:lnSpc>
                <a:spcPct val="100000"/>
              </a:lnSpc>
              <a:spcBef>
                <a:spcPts val="0"/>
              </a:spcBef>
              <a:spcAft>
                <a:spcPts val="0"/>
              </a:spcAft>
              <a:buClrTx/>
              <a:buSzTx/>
              <a:tabLst/>
              <a:defRPr/>
            </a:pPr>
            <a:endParaRPr kumimoji="0" lang="en-US" sz="2000" b="1"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endParaRPr>
          </a:p>
          <a:p>
            <a:pPr marR="0" lvl="0" algn="l" defTabSz="457200" rtl="0" eaLnBrk="1" fontAlgn="auto" latinLnBrk="0" hangingPunct="1">
              <a:lnSpc>
                <a:spcPct val="100000"/>
              </a:lnSpc>
              <a:spcBef>
                <a:spcPts val="0"/>
              </a:spcBef>
              <a:spcAft>
                <a:spcPts val="0"/>
              </a:spcAft>
              <a:buClrTx/>
              <a:buSzTx/>
              <a:tabLst/>
              <a:defRPr/>
            </a:pPr>
            <a:r>
              <a:rPr kumimoji="0" lang="en-US" sz="2000" b="1"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Twitter: @</a:t>
            </a:r>
            <a:r>
              <a:rPr kumimoji="0" lang="en-US" sz="2000" b="1" i="0" u="none" strike="noStrike" kern="1200" cap="none" spc="0" normalizeH="0" baseline="0" noProof="0" dirty="0" err="1">
                <a:ln>
                  <a:noFill/>
                </a:ln>
                <a:solidFill>
                  <a:srgbClr val="1B1E29"/>
                </a:solidFill>
                <a:effectLst/>
                <a:uLnTx/>
                <a:uFillTx/>
                <a:latin typeface="Source Sans Pro" panose="020B0503030403020204" pitchFamily="34" charset="0"/>
                <a:ea typeface="+mn-ea"/>
                <a:cs typeface="+mn-cs"/>
              </a:rPr>
              <a:t>SBA_Wisconsin</a:t>
            </a:r>
            <a:r>
              <a:rPr kumimoji="0" lang="en-US" sz="2000" b="1"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 </a:t>
            </a:r>
            <a:r>
              <a:rPr kumimoji="0" lang="en-US" sz="1600"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–fast information sharing from our office and SBA HQ as well as partners and other agencies—multiple daily updates.</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Facebook: U.S. Small Business Administration</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Instagram: @</a:t>
            </a:r>
            <a:r>
              <a:rPr kumimoji="0" lang="en-US" sz="1600" b="0" i="0" u="none" strike="noStrike" kern="1200" cap="none" spc="0" normalizeH="0" baseline="0" noProof="0" dirty="0" err="1">
                <a:ln>
                  <a:noFill/>
                </a:ln>
                <a:solidFill>
                  <a:srgbClr val="1B1E29"/>
                </a:solidFill>
                <a:effectLst/>
                <a:uLnTx/>
                <a:uFillTx/>
                <a:latin typeface="Source Sans Pro" panose="020B0503030403020204" pitchFamily="34" charset="0"/>
                <a:ea typeface="+mn-ea"/>
                <a:cs typeface="+mn-cs"/>
              </a:rPr>
              <a:t>SBAgov</a:t>
            </a:r>
            <a:endParaRPr kumimoji="0" lang="en-US" sz="1600"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endParaRP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LinkedIn: U.S. Small Business Administration</a:t>
            </a:r>
          </a:p>
          <a:p>
            <a:pPr marL="742950" marR="0" lvl="1"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endParaRPr>
          </a:p>
          <a:p>
            <a:pPr marR="0" lvl="0" algn="l" defTabSz="457200" rtl="0" eaLnBrk="1" fontAlgn="auto" latinLnBrk="0" hangingPunct="1">
              <a:lnSpc>
                <a:spcPct val="100000"/>
              </a:lnSpc>
              <a:spcBef>
                <a:spcPts val="0"/>
              </a:spcBef>
              <a:spcAft>
                <a:spcPts val="0"/>
              </a:spcAft>
              <a:buClrTx/>
              <a:buSzTx/>
              <a:tabLst/>
              <a:defRPr/>
            </a:pPr>
            <a:r>
              <a:rPr lang="en-US" sz="2000" b="1" dirty="0">
                <a:solidFill>
                  <a:srgbClr val="1B1E29"/>
                </a:solidFill>
                <a:latin typeface="Source Sans Pro" panose="020B0503030403020204" pitchFamily="34" charset="0"/>
              </a:rPr>
              <a:t>Find the latest Wisconsin</a:t>
            </a:r>
            <a:r>
              <a:rPr kumimoji="0" lang="en-US" sz="2000" b="1"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rPr>
              <a:t> updates anytime:</a:t>
            </a:r>
          </a:p>
          <a:p>
            <a:pPr marR="0" lvl="0" algn="l" defTabSz="457200" rtl="0" eaLnBrk="1" fontAlgn="auto" latinLnBrk="0" hangingPunct="1">
              <a:lnSpc>
                <a:spcPct val="100000"/>
              </a:lnSpc>
              <a:spcBef>
                <a:spcPts val="0"/>
              </a:spcBef>
              <a:spcAft>
                <a:spcPts val="0"/>
              </a:spcAft>
              <a:buClrTx/>
              <a:buSzTx/>
              <a:tabLst/>
              <a:defRPr/>
            </a:pPr>
            <a:r>
              <a:rPr lang="en-US" sz="2000" b="1" dirty="0">
                <a:solidFill>
                  <a:srgbClr val="1B1E29"/>
                </a:solidFill>
                <a:latin typeface="Source Sans Pro" panose="020B0503030403020204" pitchFamily="34" charset="0"/>
              </a:rPr>
              <a:t>(bookmark this page)</a:t>
            </a:r>
            <a:endParaRPr kumimoji="0" lang="en-US" sz="2000" b="1"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endParaRPr>
          </a:p>
          <a:p>
            <a:pPr marR="0" lvl="0" algn="l" defTabSz="457200" rtl="0" eaLnBrk="1" fontAlgn="auto" latinLnBrk="0" hangingPunct="1">
              <a:lnSpc>
                <a:spcPct val="100000"/>
              </a:lnSpc>
              <a:spcBef>
                <a:spcPts val="0"/>
              </a:spcBef>
              <a:spcAft>
                <a:spcPts val="0"/>
              </a:spcAft>
              <a:buClrTx/>
              <a:buSzTx/>
              <a:tabLst/>
              <a:defRPr/>
            </a:pPr>
            <a:endParaRPr kumimoji="0" lang="en-US" sz="2000" b="1"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endParaRPr>
          </a:p>
          <a:p>
            <a:pPr lvl="0" defTabSz="457200"/>
            <a:r>
              <a:rPr lang="en-US" sz="1600" b="1" dirty="0">
                <a:solidFill>
                  <a:srgbClr val="1B1E29"/>
                </a:solidFill>
                <a:latin typeface="Source Sans Pro" panose="020B0503030403020204" pitchFamily="34" charset="0"/>
                <a:hlinkClick r:id="rId4"/>
              </a:rPr>
              <a:t>https://www.sba.gov/offices/district/wi/milwaukee/updates</a:t>
            </a:r>
            <a:endParaRPr kumimoji="0" lang="en-US" sz="1600" b="1"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endParaRPr>
          </a:p>
          <a:p>
            <a:pPr marR="0" lvl="0" algn="l" defTabSz="4572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endParaRPr>
          </a:p>
          <a:p>
            <a:pPr marR="0" lvl="0" algn="l" defTabSz="457200" rtl="0" eaLnBrk="1" fontAlgn="auto" latinLnBrk="0" hangingPunct="1">
              <a:lnSpc>
                <a:spcPct val="100000"/>
              </a:lnSpc>
              <a:spcBef>
                <a:spcPts val="0"/>
              </a:spcBef>
              <a:spcAft>
                <a:spcPts val="0"/>
              </a:spcAft>
              <a:buClrTx/>
              <a:buSzTx/>
              <a:tabLst/>
              <a:defRPr/>
            </a:pPr>
            <a:r>
              <a:rPr kumimoji="0" lang="en-US" sz="1600" b="1" i="0" u="none" strike="noStrike" kern="1200" cap="none" spc="0" normalizeH="0" baseline="0" noProof="0" dirty="0">
                <a:ln>
                  <a:noFill/>
                </a:ln>
                <a:solidFill>
                  <a:schemeClr val="bg2"/>
                </a:solidFill>
                <a:effectLst/>
                <a:uLnTx/>
                <a:uFillTx/>
                <a:latin typeface="Source Sans Pro" panose="020B0503030403020204" pitchFamily="34" charset="0"/>
                <a:ea typeface="+mn-ea"/>
                <a:cs typeface="+mn-cs"/>
              </a:rPr>
              <a:t>                   		 www.sba.gov/coronavirus</a:t>
            </a: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endParaRPr>
          </a:p>
          <a:p>
            <a:pPr marL="285750" marR="0" lvl="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1B1E29"/>
              </a:solidFill>
              <a:effectLst/>
              <a:uLnTx/>
              <a:uFillTx/>
              <a:latin typeface="Source Sans Pro" panose="020B0503030403020204" pitchFamily="34" charset="0"/>
              <a:ea typeface="+mn-ea"/>
              <a:cs typeface="+mn-cs"/>
            </a:endParaRPr>
          </a:p>
        </p:txBody>
      </p:sp>
      <p:pic>
        <p:nvPicPr>
          <p:cNvPr id="6" name="Picture 5">
            <a:extLst>
              <a:ext uri="{FF2B5EF4-FFF2-40B4-BE49-F238E27FC236}">
                <a16:creationId xmlns:a16="http://schemas.microsoft.com/office/drawing/2014/main" id="{DB1C590D-A581-4A53-AF31-70A56B8B55DD}"/>
              </a:ext>
            </a:extLst>
          </p:cNvPr>
          <p:cNvPicPr>
            <a:picLocks noChangeAspect="1"/>
          </p:cNvPicPr>
          <p:nvPr/>
        </p:nvPicPr>
        <p:blipFill>
          <a:blip r:embed="rId5"/>
          <a:stretch>
            <a:fillRect/>
          </a:stretch>
        </p:blipFill>
        <p:spPr>
          <a:xfrm rot="5400000">
            <a:off x="5144462" y="2437245"/>
            <a:ext cx="4150662" cy="2330300"/>
          </a:xfrm>
          <a:prstGeom prst="rect">
            <a:avLst/>
          </a:prstGeom>
        </p:spPr>
      </p:pic>
    </p:spTree>
    <p:extLst>
      <p:ext uri="{BB962C8B-B14F-4D97-AF65-F5344CB8AC3E}">
        <p14:creationId xmlns:p14="http://schemas.microsoft.com/office/powerpoint/2010/main" val="3780766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95309" y="241296"/>
            <a:ext cx="8771137" cy="582886"/>
          </a:xfrm>
        </p:spPr>
        <p:txBody>
          <a:bodyPr anchor="ctr">
            <a:normAutofit/>
          </a:bodyPr>
          <a:lstStyle/>
          <a:p>
            <a:pPr algn="ctr"/>
            <a:r>
              <a:rPr lang="en-US" altLang="en-US" sz="3200" b="1" dirty="0">
                <a:solidFill>
                  <a:schemeClr val="tx1"/>
                </a:solidFill>
                <a:latin typeface="Source Sans Pro" panose="020B0503030403020204" pitchFamily="34" charset="0"/>
                <a:ea typeface="Source Sans Pro" panose="020B0503030403020204" pitchFamily="34" charset="0"/>
                <a:cs typeface="Arial" charset="0"/>
              </a:rPr>
              <a:t>Any Questions?</a:t>
            </a:r>
          </a:p>
        </p:txBody>
      </p:sp>
      <p:pic>
        <p:nvPicPr>
          <p:cNvPr id="37892" name="Picture 3" descr="C:\Users\mcihenac\Desktop\Symbol-Hel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1591519"/>
            <a:ext cx="2209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9"/>
          <p:cNvSpPr txBox="1">
            <a:spLocks noChangeArrowheads="1"/>
          </p:cNvSpPr>
          <p:nvPr/>
        </p:nvSpPr>
        <p:spPr bwMode="auto">
          <a:xfrm>
            <a:off x="310718" y="4549290"/>
            <a:ext cx="8584708"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rgbClr val="545555"/>
                </a:solidFill>
                <a:latin typeface="Arial" pitchFamily="34" charset="0"/>
                <a:ea typeface="MS PGothic" pitchFamily="34" charset="-128"/>
              </a:defRPr>
            </a:lvl1pPr>
            <a:lvl2pPr marL="742950" indent="-285750" eaLnBrk="0" hangingPunct="0">
              <a:defRPr sz="2000">
                <a:solidFill>
                  <a:srgbClr val="545555"/>
                </a:solidFill>
                <a:latin typeface="Arial" pitchFamily="34" charset="0"/>
                <a:ea typeface="MS PGothic" pitchFamily="34" charset="-128"/>
              </a:defRPr>
            </a:lvl2pPr>
            <a:lvl3pPr marL="1143000" indent="-228600" eaLnBrk="0" hangingPunct="0">
              <a:defRPr sz="2000">
                <a:solidFill>
                  <a:srgbClr val="545555"/>
                </a:solidFill>
                <a:latin typeface="Arial" pitchFamily="34" charset="0"/>
                <a:ea typeface="MS PGothic" pitchFamily="34" charset="-128"/>
              </a:defRPr>
            </a:lvl3pPr>
            <a:lvl4pPr marL="1600200" indent="-228600" eaLnBrk="0" hangingPunct="0">
              <a:defRPr sz="2000">
                <a:solidFill>
                  <a:srgbClr val="545555"/>
                </a:solidFill>
                <a:latin typeface="Arial" pitchFamily="34" charset="0"/>
                <a:ea typeface="MS PGothic" pitchFamily="34" charset="-128"/>
              </a:defRPr>
            </a:lvl4pPr>
            <a:lvl5pPr marL="2057400" indent="-228600" eaLnBrk="0" hangingPunct="0">
              <a:defRPr sz="2000">
                <a:solidFill>
                  <a:srgbClr val="545555"/>
                </a:solidFill>
                <a:latin typeface="Arial" pitchFamily="34" charset="0"/>
                <a:ea typeface="MS PGothic" pitchFamily="34" charset="-128"/>
              </a:defRPr>
            </a:lvl5pPr>
            <a:lvl6pPr marL="2514600" indent="-228600" eaLnBrk="0" fontAlgn="base" hangingPunct="0">
              <a:spcBef>
                <a:spcPct val="0"/>
              </a:spcBef>
              <a:spcAft>
                <a:spcPct val="0"/>
              </a:spcAft>
              <a:defRPr sz="2000">
                <a:solidFill>
                  <a:srgbClr val="545555"/>
                </a:solidFill>
                <a:latin typeface="Arial" pitchFamily="34" charset="0"/>
                <a:ea typeface="MS PGothic" pitchFamily="34" charset="-128"/>
              </a:defRPr>
            </a:lvl6pPr>
            <a:lvl7pPr marL="2971800" indent="-228600" eaLnBrk="0" fontAlgn="base" hangingPunct="0">
              <a:spcBef>
                <a:spcPct val="0"/>
              </a:spcBef>
              <a:spcAft>
                <a:spcPct val="0"/>
              </a:spcAft>
              <a:defRPr sz="2000">
                <a:solidFill>
                  <a:srgbClr val="545555"/>
                </a:solidFill>
                <a:latin typeface="Arial" pitchFamily="34" charset="0"/>
                <a:ea typeface="MS PGothic" pitchFamily="34" charset="-128"/>
              </a:defRPr>
            </a:lvl7pPr>
            <a:lvl8pPr marL="3429000" indent="-228600" eaLnBrk="0" fontAlgn="base" hangingPunct="0">
              <a:spcBef>
                <a:spcPct val="0"/>
              </a:spcBef>
              <a:spcAft>
                <a:spcPct val="0"/>
              </a:spcAft>
              <a:defRPr sz="2000">
                <a:solidFill>
                  <a:srgbClr val="545555"/>
                </a:solidFill>
                <a:latin typeface="Arial" pitchFamily="34" charset="0"/>
                <a:ea typeface="MS PGothic" pitchFamily="34" charset="-128"/>
              </a:defRPr>
            </a:lvl8pPr>
            <a:lvl9pPr marL="3886200" indent="-228600" eaLnBrk="0" fontAlgn="base" hangingPunct="0">
              <a:spcBef>
                <a:spcPct val="0"/>
              </a:spcBef>
              <a:spcAft>
                <a:spcPct val="0"/>
              </a:spcAft>
              <a:defRPr sz="2000">
                <a:solidFill>
                  <a:srgbClr val="545555"/>
                </a:solidFill>
                <a:latin typeface="Arial" pitchFamily="34" charset="0"/>
                <a:ea typeface="MS PGothic" pitchFamily="34" charset="-128"/>
              </a:defRPr>
            </a:lvl9pPr>
          </a:lstStyle>
          <a:p>
            <a:pPr algn="ctr" eaLnBrk="1" hangingPunct="1">
              <a:defRPr/>
            </a:pPr>
            <a:r>
              <a:rPr lang="en-US" altLang="en-US" sz="24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More  information concerning</a:t>
            </a:r>
          </a:p>
          <a:p>
            <a:pPr algn="ctr" eaLnBrk="1" hangingPunct="1">
              <a:defRPr/>
            </a:pPr>
            <a:r>
              <a:rPr lang="en-US" altLang="en-US" sz="24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SBA and its programs </a:t>
            </a:r>
            <a:br>
              <a:rPr lang="en-US" altLang="en-US" sz="24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br>
            <a:r>
              <a:rPr lang="en-US" altLang="en-US" sz="2400"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visit our website at:</a:t>
            </a:r>
          </a:p>
          <a:p>
            <a:pPr algn="ctr" eaLnBrk="1" hangingPunct="1">
              <a:defRPr/>
            </a:pPr>
            <a:r>
              <a:rPr lang="en-US" altLang="en-US" sz="2400" b="1" u="sng" dirty="0">
                <a:solidFill>
                  <a:srgbClr val="000000"/>
                </a:solidFill>
                <a:latin typeface="Source Sans Pro" panose="020B0503030403020204" pitchFamily="34" charset="0"/>
                <a:ea typeface="Source Sans Pro" panose="020B0503030403020204" pitchFamily="34" charset="0"/>
                <a:cs typeface="Arial" panose="020B0604020202020204" pitchFamily="34" charset="0"/>
              </a:rPr>
              <a:t>www.sba.gov/disaster</a:t>
            </a:r>
            <a:endParaRPr lang="en-US" altLang="en-US" dirty="0">
              <a:solidFill>
                <a:srgbClr val="000000"/>
              </a:solidFill>
              <a:latin typeface="Source Sans Pro" panose="020B0503030403020204" pitchFamily="34" charset="0"/>
              <a:ea typeface="Source Sans Pro" panose="020B0503030403020204" pitchFamily="34" charset="0"/>
              <a:cs typeface="Arial" panose="020B0604020202020204" pitchFamily="34" charset="0"/>
            </a:endParaRPr>
          </a:p>
        </p:txBody>
      </p:sp>
      <p:sp>
        <p:nvSpPr>
          <p:cNvPr id="6" name="Slide Number Placeholder 4">
            <a:extLst>
              <a:ext uri="{FF2B5EF4-FFF2-40B4-BE49-F238E27FC236}">
                <a16:creationId xmlns:a16="http://schemas.microsoft.com/office/drawing/2014/main" id="{580DFF40-F2C9-48D0-A3FE-37BB2BB34EE8}"/>
              </a:ext>
            </a:extLst>
          </p:cNvPr>
          <p:cNvSpPr>
            <a:spLocks noGrp="1"/>
          </p:cNvSpPr>
          <p:nvPr>
            <p:ph type="sldNum" sz="quarter" idx="12"/>
          </p:nvPr>
        </p:nvSpPr>
        <p:spPr>
          <a:xfrm>
            <a:off x="6796510" y="6194307"/>
            <a:ext cx="2057400" cy="365125"/>
          </a:xfrm>
        </p:spPr>
        <p:txBody>
          <a:bodyPr/>
          <a:lstStyle/>
          <a:p>
            <a:fld id="{71A14D94-EA6D-4964-92BE-3D7D358FD7CC}" type="slidenum">
              <a:rPr lang="en-US" altLang="en-US" smtClean="0"/>
              <a:pPr/>
              <a:t>18</a:t>
            </a:fld>
            <a:endParaRPr lang="en-US" altLang="en-US" dirty="0"/>
          </a:p>
        </p:txBody>
      </p:sp>
      <p:sp>
        <p:nvSpPr>
          <p:cNvPr id="8" name="Footer Placeholder 2">
            <a:extLst>
              <a:ext uri="{FF2B5EF4-FFF2-40B4-BE49-F238E27FC236}">
                <a16:creationId xmlns:a16="http://schemas.microsoft.com/office/drawing/2014/main" id="{B7B2764D-5325-40E2-8F3E-51992CF4EBA7}"/>
              </a:ext>
            </a:extLst>
          </p:cNvPr>
          <p:cNvSpPr>
            <a:spLocks noGrp="1"/>
          </p:cNvSpPr>
          <p:nvPr>
            <p:ph type="ftr" sz="quarter" idx="11"/>
          </p:nvPr>
        </p:nvSpPr>
        <p:spPr>
          <a:xfrm>
            <a:off x="2552700" y="6313746"/>
            <a:ext cx="4038600" cy="365125"/>
          </a:xfrm>
        </p:spPr>
        <p:txBody>
          <a:bodyPr/>
          <a:lstStyle/>
          <a:p>
            <a:r>
              <a:rPr lang="en-US" dirty="0"/>
              <a:t>U.S. Small Business -Office of Disaster Assistance-Field Operations Center - East</a:t>
            </a:r>
          </a:p>
        </p:txBody>
      </p:sp>
    </p:spTree>
    <p:extLst>
      <p:ext uri="{BB962C8B-B14F-4D97-AF65-F5344CB8AC3E}">
        <p14:creationId xmlns:p14="http://schemas.microsoft.com/office/powerpoint/2010/main" val="1839399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a:bodyPr>
          <a:lstStyle/>
          <a:p>
            <a:r>
              <a:rPr lang="en-US" sz="7200" dirty="0"/>
              <a:t>SBA Programs</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a:xfrm>
            <a:off x="628650" y="2209800"/>
            <a:ext cx="7886700" cy="3822458"/>
          </a:xfrm>
        </p:spPr>
        <p:txBody>
          <a:bodyPr>
            <a:normAutofit/>
          </a:bodyPr>
          <a:lstStyle/>
          <a:p>
            <a:r>
              <a:rPr lang="en-US" sz="3600" dirty="0"/>
              <a:t>Paycheck Protection Program</a:t>
            </a:r>
          </a:p>
          <a:p>
            <a:r>
              <a:rPr lang="en-US" sz="3600" dirty="0"/>
              <a:t>SBA Debt Relief</a:t>
            </a:r>
          </a:p>
          <a:p>
            <a:r>
              <a:rPr lang="en-US" sz="3600" dirty="0"/>
              <a:t>Economic Injury Disaster Loan</a:t>
            </a:r>
          </a:p>
          <a:p>
            <a:r>
              <a:rPr lang="en-US" sz="3600" dirty="0"/>
              <a:t>Economic Injury Disaster Loan Advance</a:t>
            </a:r>
          </a:p>
          <a:p>
            <a:r>
              <a:rPr lang="en-US" sz="3600" dirty="0"/>
              <a:t>Additional Resources Available</a:t>
            </a:r>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2</a:t>
            </a:fld>
            <a:endParaRPr lang="en-US" altLang="en-US"/>
          </a:p>
        </p:txBody>
      </p:sp>
    </p:spTree>
    <p:extLst>
      <p:ext uri="{BB962C8B-B14F-4D97-AF65-F5344CB8AC3E}">
        <p14:creationId xmlns:p14="http://schemas.microsoft.com/office/powerpoint/2010/main" val="1293144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fontScale="90000"/>
          </a:bodyPr>
          <a:lstStyle/>
          <a:p>
            <a:r>
              <a:rPr lang="en-US" sz="4400" dirty="0"/>
              <a:t>Paycheck Protection Program/</a:t>
            </a:r>
            <a:br>
              <a:rPr lang="en-US" sz="4400" dirty="0"/>
            </a:br>
            <a:r>
              <a:rPr lang="en-US" sz="4400" dirty="0"/>
              <a:t>Cares Act</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a:xfrm>
            <a:off x="297445" y="2057400"/>
            <a:ext cx="8549110" cy="3657600"/>
          </a:xfrm>
        </p:spPr>
        <p:txBody>
          <a:bodyPr/>
          <a:lstStyle/>
          <a:p>
            <a:r>
              <a:rPr lang="en-US" sz="2000" b="1" dirty="0"/>
              <a:t>What is it? What should borrowers know?</a:t>
            </a:r>
          </a:p>
          <a:p>
            <a:pPr lvl="1"/>
            <a:r>
              <a:rPr lang="en-US" dirty="0"/>
              <a:t>Paycheck Protection Program is a Small Business Interruption Loan (“Loan”) created under the CARES Act to provide a direct incentive for small businesses to keep their workers on payroll</a:t>
            </a:r>
          </a:p>
          <a:p>
            <a:pPr lvl="1"/>
            <a:r>
              <a:rPr lang="en-US" dirty="0"/>
              <a:t>Administered by the SBA and through your local lender</a:t>
            </a:r>
          </a:p>
          <a:p>
            <a:pPr lvl="1"/>
            <a:r>
              <a:rPr lang="en-US" dirty="0"/>
              <a:t>Apply early– first come, first served</a:t>
            </a:r>
          </a:p>
          <a:p>
            <a:pPr lvl="1"/>
            <a:r>
              <a:rPr lang="en-US" dirty="0"/>
              <a:t>Limited amount of funds available ($349B allocated)</a:t>
            </a:r>
          </a:p>
          <a:p>
            <a:pPr lvl="1"/>
            <a:r>
              <a:rPr lang="en-US" dirty="0"/>
              <a:t>To the extent loan proceeds are used for qualified expenses, the loan is forgiven</a:t>
            </a:r>
          </a:p>
          <a:p>
            <a:pPr lvl="1"/>
            <a:r>
              <a:rPr lang="en-US" dirty="0"/>
              <a:t>Track expenditures to allow for forgiveness</a:t>
            </a:r>
          </a:p>
          <a:p>
            <a:pPr lvl="1"/>
            <a:r>
              <a:rPr lang="en-US" dirty="0"/>
              <a:t>Failure to have proper documentation may result in limitation on forgiveness</a:t>
            </a:r>
          </a:p>
          <a:p>
            <a:endParaRPr lang="en-US" dirty="0"/>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3</a:t>
            </a:fld>
            <a:endParaRPr lang="en-US" altLang="en-US"/>
          </a:p>
        </p:txBody>
      </p:sp>
    </p:spTree>
    <p:extLst>
      <p:ext uri="{BB962C8B-B14F-4D97-AF65-F5344CB8AC3E}">
        <p14:creationId xmlns:p14="http://schemas.microsoft.com/office/powerpoint/2010/main" val="321763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a:bodyPr>
          <a:lstStyle/>
          <a:p>
            <a:r>
              <a:rPr lang="en-US" sz="4400" dirty="0"/>
              <a:t>Paycheck Protection Program</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p:txBody>
          <a:bodyPr/>
          <a:lstStyle/>
          <a:p>
            <a:r>
              <a:rPr lang="en-US" sz="2400" b="1" dirty="0"/>
              <a:t>Who is Eligible:</a:t>
            </a:r>
          </a:p>
          <a:p>
            <a:pPr lvl="1"/>
            <a:r>
              <a:rPr lang="en-US" sz="2400" dirty="0"/>
              <a:t>Employers with 500 or fewer employees or more if they meet SBA employee-based or revenue-based size standards corresponding to primary industry or both tests of SBA's alternative size standard</a:t>
            </a:r>
          </a:p>
          <a:p>
            <a:pPr lvl="1"/>
            <a:r>
              <a:rPr lang="en-US" sz="2400" dirty="0"/>
              <a:t>501(c)(3) entities with fewer than 500 employees</a:t>
            </a:r>
          </a:p>
          <a:p>
            <a:pPr lvl="1"/>
            <a:r>
              <a:rPr lang="en-US" sz="2400" dirty="0"/>
              <a:t>Independent contractors</a:t>
            </a:r>
          </a:p>
          <a:p>
            <a:pPr lvl="1"/>
            <a:r>
              <a:rPr lang="en-US" sz="2400" dirty="0"/>
              <a:t>Sole proprietors</a:t>
            </a:r>
          </a:p>
          <a:p>
            <a:pPr lvl="1"/>
            <a:r>
              <a:rPr lang="en-US" sz="2400" dirty="0"/>
              <a:t>Self-employed</a:t>
            </a:r>
          </a:p>
          <a:p>
            <a:pPr lvl="1"/>
            <a:r>
              <a:rPr lang="en-US" sz="2400" dirty="0"/>
              <a:t>Tribal businesses meeting SBA size standards</a:t>
            </a:r>
          </a:p>
          <a:p>
            <a:pPr lvl="1"/>
            <a:r>
              <a:rPr lang="en-US" sz="2400" dirty="0"/>
              <a:t>501(c)(19) Veterans organizations meeting size standards</a:t>
            </a:r>
          </a:p>
          <a:p>
            <a:endParaRPr lang="en-US" dirty="0"/>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4</a:t>
            </a:fld>
            <a:endParaRPr lang="en-US" altLang="en-US"/>
          </a:p>
        </p:txBody>
      </p:sp>
    </p:spTree>
    <p:extLst>
      <p:ext uri="{BB962C8B-B14F-4D97-AF65-F5344CB8AC3E}">
        <p14:creationId xmlns:p14="http://schemas.microsoft.com/office/powerpoint/2010/main" val="3649664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a:bodyPr>
          <a:lstStyle/>
          <a:p>
            <a:r>
              <a:rPr lang="en-US" sz="4400" dirty="0"/>
              <a:t>Paycheck Protection Program</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p:txBody>
          <a:bodyPr>
            <a:normAutofit fontScale="92500" lnSpcReduction="20000"/>
          </a:bodyPr>
          <a:lstStyle/>
          <a:p>
            <a:r>
              <a:rPr lang="en-US" sz="2300" b="1" dirty="0"/>
              <a:t>Eligibility (cont.)</a:t>
            </a:r>
          </a:p>
          <a:p>
            <a:endParaRPr lang="en-US" sz="2300" b="1" dirty="0"/>
          </a:p>
          <a:p>
            <a:pPr lvl="1"/>
            <a:r>
              <a:rPr lang="en-US" sz="2300" dirty="0"/>
              <a:t>SBA affiliation rules still apply for employers unless employer’s industry is classified as one that begins with 72 under the NAICS (food service and accommodations), in which case 500 employee limitation is per location</a:t>
            </a:r>
          </a:p>
          <a:p>
            <a:pPr lvl="1"/>
            <a:r>
              <a:rPr lang="en-US" sz="2300" dirty="0"/>
              <a:t>Also waived for franchise operators </a:t>
            </a:r>
          </a:p>
          <a:p>
            <a:pPr lvl="1"/>
            <a:r>
              <a:rPr lang="en-US" sz="2300" dirty="0"/>
              <a:t>Full-time, part-time and other status employees all count as employees for purposes of the Paycheck Protection Program</a:t>
            </a:r>
          </a:p>
          <a:p>
            <a:pPr lvl="1"/>
            <a:r>
              <a:rPr lang="en-US" sz="2300" dirty="0"/>
              <a:t>Faith-based organizations</a:t>
            </a:r>
          </a:p>
          <a:p>
            <a:pPr lvl="1"/>
            <a:r>
              <a:rPr lang="en-US" sz="2300" b="1" u="sng" dirty="0"/>
              <a:t>Resource links--</a:t>
            </a:r>
          </a:p>
          <a:p>
            <a:pPr lvl="1"/>
            <a:r>
              <a:rPr lang="en-US" sz="2300" dirty="0"/>
              <a:t>Department  of Treasury: </a:t>
            </a:r>
            <a:r>
              <a:rPr lang="en-US" sz="2300" u="sng" dirty="0">
                <a:hlinkClick r:id="rId2" tooltip="https://home.treasury.gov/policy-issues/top-priorities/cares-act/assistance-for-small-businesses"/>
              </a:rPr>
              <a:t>https://home.treasury.gov/policy-issues/top-priorities/cares-  act/assistance-for-small-businesses</a:t>
            </a:r>
            <a:endParaRPr lang="en-US" sz="2300" dirty="0"/>
          </a:p>
          <a:p>
            <a:pPr lvl="1"/>
            <a:r>
              <a:rPr lang="en-US" sz="2300" dirty="0"/>
              <a:t>SBA:  </a:t>
            </a:r>
            <a:r>
              <a:rPr lang="en-US" sz="2300" u="sng" dirty="0">
                <a:hlinkClick r:id="rId3" tooltip="https://www.sba.gov/funding-programs/loans/coronavirus-relief-options/paycheck-protection-program-ppp"/>
              </a:rPr>
              <a:t>https://www.sba.gov/funding-programs/loans/coronavirus-relief-options/paycheck-protection-program-ppp</a:t>
            </a:r>
            <a:endParaRPr lang="en-US" sz="2300" u="sng" dirty="0"/>
          </a:p>
          <a:p>
            <a:endParaRPr lang="en-US" dirty="0"/>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5</a:t>
            </a:fld>
            <a:endParaRPr lang="en-US" altLang="en-US"/>
          </a:p>
        </p:txBody>
      </p:sp>
    </p:spTree>
    <p:extLst>
      <p:ext uri="{BB962C8B-B14F-4D97-AF65-F5344CB8AC3E}">
        <p14:creationId xmlns:p14="http://schemas.microsoft.com/office/powerpoint/2010/main" val="311050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a:bodyPr>
          <a:lstStyle/>
          <a:p>
            <a:r>
              <a:rPr lang="en-US" sz="4400" dirty="0"/>
              <a:t>Paycheck Protection Program</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p:txBody>
          <a:bodyPr/>
          <a:lstStyle/>
          <a:p>
            <a:r>
              <a:rPr lang="en-US" sz="2000" dirty="0"/>
              <a:t>Loan Terms:</a:t>
            </a:r>
          </a:p>
          <a:p>
            <a:pPr lvl="1"/>
            <a:r>
              <a:rPr lang="en-US" dirty="0"/>
              <a:t>Term – 2 years</a:t>
            </a:r>
          </a:p>
          <a:p>
            <a:pPr lvl="2"/>
            <a:r>
              <a:rPr lang="en-US" sz="1800" dirty="0"/>
              <a:t>Payments deferred for six (6) months</a:t>
            </a:r>
          </a:p>
          <a:p>
            <a:r>
              <a:rPr lang="en-US" sz="2000" dirty="0"/>
              <a:t>Interest – 1.0% per annum</a:t>
            </a:r>
          </a:p>
          <a:p>
            <a:r>
              <a:rPr lang="en-US" dirty="0"/>
              <a:t>Principal – maximum $10 million per borrower</a:t>
            </a:r>
          </a:p>
          <a:p>
            <a:r>
              <a:rPr lang="en-US" sz="2000" dirty="0"/>
              <a:t>No Collateral or Personal Guarantees</a:t>
            </a:r>
          </a:p>
          <a:p>
            <a:r>
              <a:rPr lang="en-US" sz="2000" dirty="0"/>
              <a:t>Principal forgiven if proceeds are used for “qualifying expenses”</a:t>
            </a:r>
          </a:p>
          <a:p>
            <a:pPr lvl="1"/>
            <a:r>
              <a:rPr lang="en-US" dirty="0"/>
              <a:t>Qualifying Expenses:  Payroll costs, rent, mortgage interest and utilities</a:t>
            </a:r>
          </a:p>
          <a:p>
            <a:pPr lvl="1"/>
            <a:r>
              <a:rPr lang="en-US" dirty="0"/>
              <a:t>Payroll costs include all payroll costs including insurance premiums, wages, vacation days, sick pay (qualified leave wages and qualified sick leave wages paid under the Families First Coronavirus Response Act are not payroll costs)</a:t>
            </a:r>
          </a:p>
          <a:p>
            <a:endParaRPr lang="en-US" dirty="0"/>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6</a:t>
            </a:fld>
            <a:endParaRPr lang="en-US" altLang="en-US"/>
          </a:p>
        </p:txBody>
      </p:sp>
    </p:spTree>
    <p:extLst>
      <p:ext uri="{BB962C8B-B14F-4D97-AF65-F5344CB8AC3E}">
        <p14:creationId xmlns:p14="http://schemas.microsoft.com/office/powerpoint/2010/main" val="231294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a:bodyPr>
          <a:lstStyle/>
          <a:p>
            <a:r>
              <a:rPr lang="en-US" sz="4400" dirty="0"/>
              <a:t>Paycheck Protection Program</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p:txBody>
          <a:bodyPr/>
          <a:lstStyle/>
          <a:p>
            <a:r>
              <a:rPr lang="en-US" sz="2000" b="1" dirty="0"/>
              <a:t>Loan Amount:</a:t>
            </a:r>
          </a:p>
          <a:p>
            <a:pPr lvl="1"/>
            <a:r>
              <a:rPr lang="en-US" dirty="0"/>
              <a:t>2.5x the borrower’s average aggregate monthly payroll costs, using data from previous 12 months or from calendar year 2019</a:t>
            </a:r>
          </a:p>
          <a:p>
            <a:pPr lvl="1"/>
            <a:r>
              <a:rPr lang="en-US" dirty="0"/>
              <a:t>Seasonal businesses may use period between February 15, 2019 (or March 1, 2019) and June 30, 2019</a:t>
            </a:r>
          </a:p>
          <a:p>
            <a:pPr lvl="1"/>
            <a:r>
              <a:rPr lang="en-US" dirty="0"/>
              <a:t>If not in business from February 15, 2019 to June 30, 2019, may use period from January 1, 2020 and February 29, 2020</a:t>
            </a:r>
          </a:p>
          <a:p>
            <a:pPr lvl="1"/>
            <a:r>
              <a:rPr lang="en-US" dirty="0"/>
              <a:t>Payroll costs are limited to the first $100,000 in cash compensation earned by any employee, not to non-cash benefits</a:t>
            </a:r>
          </a:p>
          <a:p>
            <a:pPr lvl="1"/>
            <a:r>
              <a:rPr lang="en-US" dirty="0"/>
              <a:t>Non-cash benefits include employer contributions to defined-benefit or defined-contribution retirement plans, payment  for employee benefits consisting of group health care coverage (including premiums) and payment of state and local taxes assessed on compensation</a:t>
            </a:r>
          </a:p>
          <a:p>
            <a:pPr lvl="1"/>
            <a:r>
              <a:rPr lang="en-US" dirty="0"/>
              <a:t>Qualified sick leave wages and qualified leave wages are not included in calculating payroll costs for purposes of the eligible loan amount (and not eligible as payroll costs for purposes of receiving loan forgiveness).</a:t>
            </a:r>
          </a:p>
          <a:p>
            <a:endParaRPr lang="en-US" dirty="0"/>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7</a:t>
            </a:fld>
            <a:endParaRPr lang="en-US" altLang="en-US"/>
          </a:p>
        </p:txBody>
      </p:sp>
    </p:spTree>
    <p:extLst>
      <p:ext uri="{BB962C8B-B14F-4D97-AF65-F5344CB8AC3E}">
        <p14:creationId xmlns:p14="http://schemas.microsoft.com/office/powerpoint/2010/main" val="100528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a:bodyPr>
          <a:lstStyle/>
          <a:p>
            <a:r>
              <a:rPr lang="en-US" sz="4400" dirty="0"/>
              <a:t>Paycheck Protection Program</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p:txBody>
          <a:bodyPr/>
          <a:lstStyle/>
          <a:p>
            <a:r>
              <a:rPr lang="en-US" sz="2400" b="1" dirty="0"/>
              <a:t>Forgiveness Terms:</a:t>
            </a:r>
          </a:p>
          <a:p>
            <a:pPr lvl="1"/>
            <a:r>
              <a:rPr lang="en-US" sz="2400" dirty="0"/>
              <a:t>Must use loan proceeds for the following expenses during the 8-week period commencing on the origination date of the loan:</a:t>
            </a:r>
          </a:p>
          <a:p>
            <a:pPr lvl="2"/>
            <a:r>
              <a:rPr lang="en-US" sz="2400" dirty="0"/>
              <a:t>Payroll costs</a:t>
            </a:r>
          </a:p>
          <a:p>
            <a:pPr lvl="2"/>
            <a:r>
              <a:rPr lang="en-US" sz="2400" dirty="0"/>
              <a:t>Rent</a:t>
            </a:r>
          </a:p>
          <a:p>
            <a:pPr lvl="2"/>
            <a:r>
              <a:rPr lang="en-US" sz="2400" dirty="0"/>
              <a:t>Mortgage interest and</a:t>
            </a:r>
          </a:p>
          <a:p>
            <a:pPr lvl="2"/>
            <a:r>
              <a:rPr lang="en-US" sz="2400" dirty="0"/>
              <a:t>Utilities</a:t>
            </a:r>
          </a:p>
          <a:p>
            <a:pPr lvl="1"/>
            <a:r>
              <a:rPr lang="en-US" sz="2400" dirty="0"/>
              <a:t>SBA advising that not more than 25% of the loan proceeds can be used for non-payroll costs</a:t>
            </a:r>
          </a:p>
          <a:p>
            <a:endParaRPr lang="en-US" dirty="0"/>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8</a:t>
            </a:fld>
            <a:endParaRPr lang="en-US" altLang="en-US"/>
          </a:p>
        </p:txBody>
      </p:sp>
    </p:spTree>
    <p:extLst>
      <p:ext uri="{BB962C8B-B14F-4D97-AF65-F5344CB8AC3E}">
        <p14:creationId xmlns:p14="http://schemas.microsoft.com/office/powerpoint/2010/main" val="1400786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A4D54-CB6F-4EF4-95D7-27431FEEED4E}"/>
              </a:ext>
            </a:extLst>
          </p:cNvPr>
          <p:cNvSpPr>
            <a:spLocks noGrp="1"/>
          </p:cNvSpPr>
          <p:nvPr>
            <p:ph type="title"/>
          </p:nvPr>
        </p:nvSpPr>
        <p:spPr/>
        <p:txBody>
          <a:bodyPr>
            <a:normAutofit/>
          </a:bodyPr>
          <a:lstStyle/>
          <a:p>
            <a:r>
              <a:rPr lang="en-US" sz="4400" dirty="0"/>
              <a:t>Paycheck Protection Program</a:t>
            </a:r>
          </a:p>
        </p:txBody>
      </p:sp>
      <p:sp>
        <p:nvSpPr>
          <p:cNvPr id="3" name="Content Placeholder 2">
            <a:extLst>
              <a:ext uri="{FF2B5EF4-FFF2-40B4-BE49-F238E27FC236}">
                <a16:creationId xmlns:a16="http://schemas.microsoft.com/office/drawing/2014/main" id="{53D2BD5B-2697-438F-8671-94DE53FAAC21}"/>
              </a:ext>
            </a:extLst>
          </p:cNvPr>
          <p:cNvSpPr>
            <a:spLocks noGrp="1"/>
          </p:cNvSpPr>
          <p:nvPr>
            <p:ph idx="1"/>
          </p:nvPr>
        </p:nvSpPr>
        <p:spPr/>
        <p:txBody>
          <a:bodyPr/>
          <a:lstStyle/>
          <a:p>
            <a:r>
              <a:rPr lang="en-US" sz="2000" b="1" dirty="0"/>
              <a:t>Forgiveness amount may be reduced:</a:t>
            </a:r>
          </a:p>
          <a:p>
            <a:pPr lvl="1"/>
            <a:r>
              <a:rPr lang="en-US" dirty="0"/>
              <a:t>If employee headcount is reduced:</a:t>
            </a:r>
          </a:p>
          <a:p>
            <a:pPr lvl="2"/>
            <a:r>
              <a:rPr lang="en-US" sz="1800" dirty="0"/>
              <a:t>(Payroll costs x avg. number of FTE per month during 8 week period) / (Avg. number of FTE per month from 2/15/19-6/30/19)</a:t>
            </a:r>
          </a:p>
          <a:p>
            <a:pPr marL="800100" lvl="3" indent="-342900"/>
            <a:r>
              <a:rPr lang="en-US" sz="1800" dirty="0"/>
              <a:t>If salaries are reduced:</a:t>
            </a:r>
          </a:p>
          <a:p>
            <a:pPr lvl="2"/>
            <a:r>
              <a:rPr lang="en-US" sz="1800" dirty="0"/>
              <a:t>Payroll costs – the amount of reduction in wages for employees making $100K or less that is greater than 25% compared to most recent quarter</a:t>
            </a:r>
          </a:p>
          <a:p>
            <a:pPr lvl="1"/>
            <a:r>
              <a:rPr lang="en-US" dirty="0"/>
              <a:t>Employees making &gt; $100K may have wages reduced by any amount</a:t>
            </a:r>
          </a:p>
          <a:p>
            <a:pPr lvl="1"/>
            <a:r>
              <a:rPr lang="en-US" dirty="0"/>
              <a:t>If headcount reduction that occurs between 2/15/20 and 4/26/20 or payroll reduction is eliminated by 6/30/2020, full forgiveness is available</a:t>
            </a:r>
          </a:p>
          <a:p>
            <a:endParaRPr lang="en-US" dirty="0"/>
          </a:p>
        </p:txBody>
      </p:sp>
      <p:sp>
        <p:nvSpPr>
          <p:cNvPr id="4" name="Footer Placeholder 3">
            <a:extLst>
              <a:ext uri="{FF2B5EF4-FFF2-40B4-BE49-F238E27FC236}">
                <a16:creationId xmlns:a16="http://schemas.microsoft.com/office/drawing/2014/main" id="{3B11884A-0132-43E3-839A-4AAA38AC41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E565646-CE5C-40DE-AA01-6E05B5A29928}"/>
              </a:ext>
            </a:extLst>
          </p:cNvPr>
          <p:cNvSpPr>
            <a:spLocks noGrp="1"/>
          </p:cNvSpPr>
          <p:nvPr>
            <p:ph type="sldNum" sz="quarter" idx="12"/>
          </p:nvPr>
        </p:nvSpPr>
        <p:spPr/>
        <p:txBody>
          <a:bodyPr/>
          <a:lstStyle/>
          <a:p>
            <a:fld id="{71A14D94-EA6D-4964-92BE-3D7D358FD7CC}" type="slidenum">
              <a:rPr lang="en-US" altLang="en-US" smtClean="0"/>
              <a:pPr/>
              <a:t>9</a:t>
            </a:fld>
            <a:endParaRPr lang="en-US" altLang="en-US"/>
          </a:p>
        </p:txBody>
      </p:sp>
    </p:spTree>
    <p:extLst>
      <p:ext uri="{BB962C8B-B14F-4D97-AF65-F5344CB8AC3E}">
        <p14:creationId xmlns:p14="http://schemas.microsoft.com/office/powerpoint/2010/main" val="3263750695"/>
      </p:ext>
    </p:extLst>
  </p:cSld>
  <p:clrMapOvr>
    <a:masterClrMapping/>
  </p:clrMapOvr>
</p:sld>
</file>

<file path=ppt/theme/theme1.xml><?xml version="1.0" encoding="utf-8"?>
<a:theme xmlns:a="http://schemas.openxmlformats.org/drawingml/2006/main" name="1_default">
  <a:themeElements>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fontScheme name="defaul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rgbClr val="045A93"/>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545555"/>
            </a:solidFill>
            <a:effectLst/>
            <a:latin typeface="Arial" charset="0"/>
            <a:ea typeface="ＭＳ Ｐゴシック" pitchFamily="96" charset="-128"/>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13">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555555"/>
        </a:hlink>
        <a:folHlink>
          <a:srgbClr val="B50C00"/>
        </a:folHlink>
      </a:clrScheme>
      <a:clrMap bg1="lt1" tx1="dk1" bg2="lt2" tx2="dk2" accent1="accent1" accent2="accent2" accent3="accent3" accent4="accent4" accent5="accent5" accent6="accent6" hlink="hlink" folHlink="folHlink"/>
    </a:extraClrScheme>
    <a:extraClrScheme>
      <a:clrScheme name="default 14">
        <a:dk1>
          <a:srgbClr val="555555"/>
        </a:dk1>
        <a:lt1>
          <a:srgbClr val="FFFFFF"/>
        </a:lt1>
        <a:dk2>
          <a:srgbClr val="B50C00"/>
        </a:dk2>
        <a:lt2>
          <a:srgbClr val="BEBEBE"/>
        </a:lt2>
        <a:accent1>
          <a:srgbClr val="D10025"/>
        </a:accent1>
        <a:accent2>
          <a:srgbClr val="BEBEBE"/>
        </a:accent2>
        <a:accent3>
          <a:srgbClr val="FFFFFF"/>
        </a:accent3>
        <a:accent4>
          <a:srgbClr val="474747"/>
        </a:accent4>
        <a:accent5>
          <a:srgbClr val="E5AAAC"/>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
      <a:clrScheme name="default 15">
        <a:dk1>
          <a:srgbClr val="555555"/>
        </a:dk1>
        <a:lt1>
          <a:srgbClr val="FFFFFF"/>
        </a:lt1>
        <a:dk2>
          <a:srgbClr val="B50C00"/>
        </a:dk2>
        <a:lt2>
          <a:srgbClr val="BEBEBE"/>
        </a:lt2>
        <a:accent1>
          <a:srgbClr val="E0001B"/>
        </a:accent1>
        <a:accent2>
          <a:srgbClr val="BEBEBE"/>
        </a:accent2>
        <a:accent3>
          <a:srgbClr val="FFFFFF"/>
        </a:accent3>
        <a:accent4>
          <a:srgbClr val="474747"/>
        </a:accent4>
        <a:accent5>
          <a:srgbClr val="EDAAAB"/>
        </a:accent5>
        <a:accent6>
          <a:srgbClr val="ACACAC"/>
        </a:accent6>
        <a:hlink>
          <a:srgbClr val="B50C00"/>
        </a:hlink>
        <a:folHlink>
          <a:srgbClr val="555555"/>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5.xml><?xml version="1.0" encoding="utf-8"?>
<a:theme xmlns:a="http://schemas.openxmlformats.org/drawingml/2006/main" name="1_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6.xml><?xml version="1.0" encoding="utf-8"?>
<a:theme xmlns:a="http://schemas.openxmlformats.org/drawingml/2006/main" name="3_Office Theme">
  <a:themeElements>
    <a:clrScheme name="Custom 1">
      <a:dk1>
        <a:srgbClr val="1B1E29"/>
      </a:dk1>
      <a:lt1>
        <a:srgbClr val="FFFFFF"/>
      </a:lt1>
      <a:dk2>
        <a:srgbClr val="002E6D"/>
      </a:dk2>
      <a:lt2>
        <a:srgbClr val="007DBC"/>
      </a:lt2>
      <a:accent1>
        <a:srgbClr val="969696"/>
      </a:accent1>
      <a:accent2>
        <a:srgbClr val="197E4E"/>
      </a:accent2>
      <a:accent3>
        <a:srgbClr val="F1C400"/>
      </a:accent3>
      <a:accent4>
        <a:srgbClr val="7AC5EB"/>
      </a:accent4>
      <a:accent5>
        <a:srgbClr val="CC0000"/>
      </a:accent5>
      <a:accent6>
        <a:srgbClr val="FFFFFF"/>
      </a:accent6>
      <a:hlink>
        <a:srgbClr val="007DBC"/>
      </a:hlink>
      <a:folHlink>
        <a:srgbClr val="7AC5EB"/>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A-Template-4x3" id="{10B8EB85-0603-6C4A-B199-97FFBF5C934D}" vid="{C65D1D54-2505-3642-821A-0245DDC064B5}"/>
    </a:ext>
  </a:ext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525CDAB8120A40AC15CEC3DC92F26B" ma:contentTypeVersion="8" ma:contentTypeDescription="Create a new document." ma:contentTypeScope="" ma:versionID="9e392507abdd63351cbbcdd4a21b895b">
  <xsd:schema xmlns:xsd="http://www.w3.org/2001/XMLSchema" xmlns:xs="http://www.w3.org/2001/XMLSchema" xmlns:p="http://schemas.microsoft.com/office/2006/metadata/properties" xmlns:ns3="7af99eb8-62d3-4e41-bdcb-00b6955d7347" targetNamespace="http://schemas.microsoft.com/office/2006/metadata/properties" ma:root="true" ma:fieldsID="091274084d06ed5defbfd7e3c78b7947" ns3:_="">
    <xsd:import namespace="7af99eb8-62d3-4e41-bdcb-00b6955d734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f99eb8-62d3-4e41-bdcb-00b6955d734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715D93D-CCB5-461D-A29D-8D191E050C85}">
  <ds:schemaRefs>
    <ds:schemaRef ds:uri="http://schemas.microsoft.com/sharepoint/v3/contenttype/forms"/>
  </ds:schemaRefs>
</ds:datastoreItem>
</file>

<file path=customXml/itemProps2.xml><?xml version="1.0" encoding="utf-8"?>
<ds:datastoreItem xmlns:ds="http://schemas.openxmlformats.org/officeDocument/2006/customXml" ds:itemID="{BE3CD5C0-DDC7-4B20-B2BA-7D1918E4B5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af99eb8-62d3-4e41-bdcb-00b6955d73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948D261-8E10-4FA6-B854-77B68838661D}">
  <ds:schemaRefs>
    <ds:schemaRef ds:uri="7af99eb8-62d3-4e41-bdcb-00b6955d7347"/>
    <ds:schemaRef ds:uri="http://purl.org/dc/terms/"/>
    <ds:schemaRef ds:uri="http://schemas.microsoft.com/office/infopath/2007/PartnerControls"/>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3911</TotalTime>
  <Words>1785</Words>
  <Application>Microsoft Office PowerPoint</Application>
  <PresentationFormat>On-screen Show (4:3)</PresentationFormat>
  <Paragraphs>236</Paragraphs>
  <Slides>18</Slides>
  <Notes>3</Notes>
  <HiddenSlides>0</HiddenSlides>
  <MMClips>0</MMClips>
  <ScaleCrop>false</ScaleCrop>
  <HeadingPairs>
    <vt:vector size="6" baseType="variant">
      <vt:variant>
        <vt:lpstr>Fonts Used</vt:lpstr>
      </vt:variant>
      <vt:variant>
        <vt:i4>7</vt:i4>
      </vt:variant>
      <vt:variant>
        <vt:lpstr>Theme</vt:lpstr>
      </vt:variant>
      <vt:variant>
        <vt:i4>6</vt:i4>
      </vt:variant>
      <vt:variant>
        <vt:lpstr>Slide Titles</vt:lpstr>
      </vt:variant>
      <vt:variant>
        <vt:i4>18</vt:i4>
      </vt:variant>
    </vt:vector>
  </HeadingPairs>
  <TitlesOfParts>
    <vt:vector size="31" baseType="lpstr">
      <vt:lpstr>Arial</vt:lpstr>
      <vt:lpstr>Arial Black</vt:lpstr>
      <vt:lpstr>Arial Narrow</vt:lpstr>
      <vt:lpstr>Calibri</vt:lpstr>
      <vt:lpstr>Calibri Light</vt:lpstr>
      <vt:lpstr>Source Sans Pro</vt:lpstr>
      <vt:lpstr>Wingdings</vt:lpstr>
      <vt:lpstr>1_default</vt:lpstr>
      <vt:lpstr>Office Theme</vt:lpstr>
      <vt:lpstr>Custom Design</vt:lpstr>
      <vt:lpstr>2_Office Theme</vt:lpstr>
      <vt:lpstr>1_Office Theme</vt:lpstr>
      <vt:lpstr>3_Office Theme</vt:lpstr>
      <vt:lpstr>PowerPoint Presentation</vt:lpstr>
      <vt:lpstr>SBA Programs</vt:lpstr>
      <vt:lpstr>Paycheck Protection Program/ Cares Act</vt:lpstr>
      <vt:lpstr>Paycheck Protection Program</vt:lpstr>
      <vt:lpstr>Paycheck Protection Program</vt:lpstr>
      <vt:lpstr>Paycheck Protection Program</vt:lpstr>
      <vt:lpstr>Paycheck Protection Program</vt:lpstr>
      <vt:lpstr>Paycheck Protection Program</vt:lpstr>
      <vt:lpstr>Paycheck Protection Program</vt:lpstr>
      <vt:lpstr>Paycheck Protection Program</vt:lpstr>
      <vt:lpstr>Paycheck Protection Program</vt:lpstr>
      <vt:lpstr>Paycheck Protection Program</vt:lpstr>
      <vt:lpstr>SBA Debt Relief</vt:lpstr>
      <vt:lpstr>Economic Injury Disaster Loan</vt:lpstr>
      <vt:lpstr>SBA EIDL Advance</vt:lpstr>
      <vt:lpstr>SBA Partner Disaster Loan Help</vt:lpstr>
      <vt:lpstr>Get COVID19 Updates from Wisconsin SBA</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Cook, Mary K.</dc:creator>
  <cp:lastModifiedBy>Tammie Clendenning</cp:lastModifiedBy>
  <cp:revision>22</cp:revision>
  <dcterms:created xsi:type="dcterms:W3CDTF">2020-01-28T16:09:13Z</dcterms:created>
  <dcterms:modified xsi:type="dcterms:W3CDTF">2020-04-09T02:12:36Z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0x010100E3525CDAB8120A40AC15CEC3DC92F26B</vt:lpwstr>
  </property>
</Properties>
</file>